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8" r:id="rId2"/>
    <p:sldId id="269" r:id="rId3"/>
    <p:sldId id="270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1FBC22-4C5D-4CB5-8ED8-A141AE27FB46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2B238-F9C4-4298-8F4C-38BF49F1C6FC}">
      <dgm:prSet phldrT="[Text]" custT="1"/>
      <dgm:spPr>
        <a:solidFill>
          <a:srgbClr val="92D050"/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1800" b="1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জলবায়ুর প্রকৃতি নির্ণয়ের উপাদান </a:t>
          </a:r>
          <a:endParaRPr lang="en-US" sz="1800" dirty="0">
            <a:solidFill>
              <a:schemeClr val="tx1"/>
            </a:solidFill>
          </a:endParaRPr>
        </a:p>
      </dgm:t>
    </dgm:pt>
    <dgm:pt modelId="{90C0C99D-4E66-47F8-98F2-E75CBEF393EF}" type="parTrans" cxnId="{06FD3EF6-21A3-4D23-8D82-4D49E837380B}">
      <dgm:prSet/>
      <dgm:spPr/>
      <dgm:t>
        <a:bodyPr/>
        <a:lstStyle/>
        <a:p>
          <a:endParaRPr lang="en-US"/>
        </a:p>
      </dgm:t>
    </dgm:pt>
    <dgm:pt modelId="{7FABCA3E-C85C-4485-906D-CA6F3093688F}" type="sibTrans" cxnId="{06FD3EF6-21A3-4D23-8D82-4D49E837380B}">
      <dgm:prSet/>
      <dgm:spPr/>
      <dgm:t>
        <a:bodyPr/>
        <a:lstStyle/>
        <a:p>
          <a:endParaRPr lang="en-US"/>
        </a:p>
      </dgm:t>
    </dgm:pt>
    <dgm:pt modelId="{7ECB99ED-5BE8-438C-85FA-AA9DFE8E28E5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1600" b="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অক্ষাংশে ও দ্রাঘিমাংশে দেশের অবস্থান</a:t>
          </a:r>
          <a:endParaRPr lang="en-US" sz="1600" b="0" dirty="0">
            <a:solidFill>
              <a:schemeClr val="tx1"/>
            </a:solidFill>
          </a:endParaRPr>
        </a:p>
      </dgm:t>
    </dgm:pt>
    <dgm:pt modelId="{7C228847-2A2A-40F2-9A5C-217FC85BCCB3}" type="parTrans" cxnId="{CA076AAA-9042-417C-8BF0-7F36DD33084F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D860F80C-B7EF-4881-872E-641F79C82053}" type="sibTrans" cxnId="{CA076AAA-9042-417C-8BF0-7F36DD33084F}">
      <dgm:prSet/>
      <dgm:spPr/>
      <dgm:t>
        <a:bodyPr/>
        <a:lstStyle/>
        <a:p>
          <a:endParaRPr lang="en-US"/>
        </a:p>
      </dgm:t>
    </dgm:pt>
    <dgm:pt modelId="{10640B35-FD6E-474B-8210-C19612AB47CF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থেকে দূরত্ব </a:t>
          </a:r>
          <a:endParaRPr lang="en-US" sz="2000" dirty="0">
            <a:solidFill>
              <a:schemeClr val="tx1"/>
            </a:solidFill>
          </a:endParaRPr>
        </a:p>
      </dgm:t>
    </dgm:pt>
    <dgm:pt modelId="{7905CC17-F891-428D-BAB9-A1ABE819186E}" type="parTrans" cxnId="{6572376E-00C1-4EC0-91F6-4893ABE1BD51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2E32B637-8518-4A70-93B9-17C3E4973B29}" type="sibTrans" cxnId="{6572376E-00C1-4EC0-91F6-4893ABE1BD51}">
      <dgm:prSet/>
      <dgm:spPr/>
      <dgm:t>
        <a:bodyPr/>
        <a:lstStyle/>
        <a:p>
          <a:endParaRPr lang="en-US"/>
        </a:p>
      </dgm:t>
    </dgm:pt>
    <dgm:pt modelId="{9343356E-EF44-4E53-895E-1E65E82EAFDA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পৃষ্ঠ থেকে  উচ্চতা </a:t>
          </a:r>
          <a:endParaRPr lang="en-US" sz="2000" dirty="0">
            <a:solidFill>
              <a:schemeClr val="tx1"/>
            </a:solidFill>
          </a:endParaRPr>
        </a:p>
      </dgm:t>
    </dgm:pt>
    <dgm:pt modelId="{74799CC9-E180-48D6-8476-0A5179FBC051}" type="parTrans" cxnId="{4238C2F0-2E84-4294-B77F-9B4F18467898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64DD0C21-8CDA-4E91-B454-8C18053AC4D5}" type="sibTrans" cxnId="{4238C2F0-2E84-4294-B77F-9B4F18467898}">
      <dgm:prSet/>
      <dgm:spPr/>
      <dgm:t>
        <a:bodyPr/>
        <a:lstStyle/>
        <a:p>
          <a:endParaRPr lang="en-US"/>
        </a:p>
      </dgm:t>
    </dgm:pt>
    <dgm:pt modelId="{1B812E26-3DAB-47BF-BC51-35C3DD59D634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বায়ু প্রবাহ </a:t>
          </a:r>
          <a:endParaRPr lang="en-US" sz="2400" dirty="0">
            <a:solidFill>
              <a:schemeClr val="tx1"/>
            </a:solidFill>
          </a:endParaRPr>
        </a:p>
      </dgm:t>
    </dgm:pt>
    <dgm:pt modelId="{A3C1C452-1DE3-4E54-A55F-F47D0A7B25CE}" type="parTrans" cxnId="{79779940-648B-4993-AC3C-78700A7CB847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285C134C-4FB5-42C0-88CA-0AE71C4D640E}" type="sibTrans" cxnId="{79779940-648B-4993-AC3C-78700A7CB847}">
      <dgm:prSet/>
      <dgm:spPr/>
      <dgm:t>
        <a:bodyPr/>
        <a:lstStyle/>
        <a:p>
          <a:endParaRPr lang="en-US"/>
        </a:p>
      </dgm:t>
    </dgm:pt>
    <dgm:pt modelId="{D4022696-0D01-4533-8F1F-C60D0A7D712E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স্রোত </a:t>
          </a:r>
          <a:endParaRPr lang="en-US" sz="2400" dirty="0" smtClean="0">
            <a:solidFill>
              <a:schemeClr val="tx1"/>
            </a:solidFill>
          </a:endParaRPr>
        </a:p>
      </dgm:t>
    </dgm:pt>
    <dgm:pt modelId="{00850E7D-CA89-490C-8049-3C3D0CBD5CF6}" type="parTrans" cxnId="{0663ABF0-FF26-431E-BDBB-A710EBB812C6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8C744010-573B-4C23-84E4-EA4457477DEB}" type="sibTrans" cxnId="{0663ABF0-FF26-431E-BDBB-A710EBB812C6}">
      <dgm:prSet/>
      <dgm:spPr/>
      <dgm:t>
        <a:bodyPr/>
        <a:lstStyle/>
        <a:p>
          <a:endParaRPr lang="en-US"/>
        </a:p>
      </dgm:t>
    </dgm:pt>
    <dgm:pt modelId="{DBEA4C83-9DAA-4096-91BA-9660C9EE5B71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ভূমির ঢাল </a:t>
          </a:r>
          <a:endParaRPr lang="en-US" sz="2400" dirty="0" smtClean="0">
            <a:solidFill>
              <a:schemeClr val="tx1"/>
            </a:solidFill>
          </a:endParaRPr>
        </a:p>
      </dgm:t>
    </dgm:pt>
    <dgm:pt modelId="{95118CA9-D4D8-4F78-887D-B2F31D37B6E9}" type="parTrans" cxnId="{895AC2DA-63D9-4B0A-9CB3-43F383100840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2D46398D-D567-463B-A96D-218DA5D37203}" type="sibTrans" cxnId="{895AC2DA-63D9-4B0A-9CB3-43F383100840}">
      <dgm:prSet/>
      <dgm:spPr/>
      <dgm:t>
        <a:bodyPr/>
        <a:lstStyle/>
        <a:p>
          <a:endParaRPr lang="en-US"/>
        </a:p>
      </dgm:t>
    </dgm:pt>
    <dgm:pt modelId="{DD058449-900E-4532-A71F-3F36FE404535}">
      <dgm:prSet custT="1"/>
      <dgm:spPr>
        <a:solidFill>
          <a:schemeClr val="bg1">
            <a:lumMod val="65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মৃত্তিকার গঠন </a:t>
          </a:r>
          <a:endParaRPr lang="en-US" sz="2000" dirty="0" smtClean="0">
            <a:solidFill>
              <a:schemeClr val="tx1"/>
            </a:solidFill>
          </a:endParaRPr>
        </a:p>
      </dgm:t>
    </dgm:pt>
    <dgm:pt modelId="{84A1BFDD-8D22-4162-88F6-0767984B5932}" type="parTrans" cxnId="{C1BE9BCD-E8C3-454C-8067-266F74B3003E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FE26DA3B-80EE-42D8-B37D-8FF355D51170}" type="sibTrans" cxnId="{C1BE9BCD-E8C3-454C-8067-266F74B3003E}">
      <dgm:prSet/>
      <dgm:spPr/>
      <dgm:t>
        <a:bodyPr/>
        <a:lstStyle/>
        <a:p>
          <a:endParaRPr lang="en-US"/>
        </a:p>
      </dgm:t>
    </dgm:pt>
    <dgm:pt modelId="{4E3FAC82-73B7-41FC-AD97-CB75AC21C16E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বনভূমির পরিমাণ </a:t>
          </a:r>
          <a:endParaRPr lang="en-US" sz="2000" dirty="0" smtClean="0">
            <a:solidFill>
              <a:schemeClr val="tx1"/>
            </a:solidFill>
          </a:endParaRPr>
        </a:p>
      </dgm:t>
    </dgm:pt>
    <dgm:pt modelId="{95F5ABF2-F3A9-4B29-B562-290D86C4EEAD}" type="parTrans" cxnId="{15C1B198-BC61-4200-8B85-0B77FE36F1BB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17D35C70-C89C-4CD1-B94D-CC6181123468}" type="sibTrans" cxnId="{15C1B198-BC61-4200-8B85-0B77FE36F1BB}">
      <dgm:prSet/>
      <dgm:spPr/>
      <dgm:t>
        <a:bodyPr/>
        <a:lstStyle/>
        <a:p>
          <a:endParaRPr lang="en-US"/>
        </a:p>
      </dgm:t>
    </dgm:pt>
    <dgm:pt modelId="{6965112E-9861-4803-83BD-1A03E0A99414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বনভূমির অবস্থান </a:t>
          </a:r>
          <a:endParaRPr lang="en-US" sz="2000" dirty="0" smtClean="0">
            <a:solidFill>
              <a:schemeClr val="tx1"/>
            </a:solidFill>
          </a:endParaRPr>
        </a:p>
      </dgm:t>
    </dgm:pt>
    <dgm:pt modelId="{74D94136-8506-46F3-8466-A439622F6D84}" type="parTrans" cxnId="{7EF2FCB9-933E-4852-85B6-EB31D551AA6F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096CD1DB-04B1-4AEA-BAD3-DD7CBF8A3FEF}" type="sibTrans" cxnId="{7EF2FCB9-933E-4852-85B6-EB31D551AA6F}">
      <dgm:prSet/>
      <dgm:spPr/>
      <dgm:t>
        <a:bodyPr/>
        <a:lstStyle/>
        <a:p>
          <a:endParaRPr lang="en-US"/>
        </a:p>
      </dgm:t>
    </dgm:pt>
    <dgm:pt modelId="{4A7EEC48-283E-4F37-A252-E8FF8E4F10E1}" type="pres">
      <dgm:prSet presAssocID="{FC1FBC22-4C5D-4CB5-8ED8-A141AE27FB4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ED51D8-AA69-4B42-BC0D-5F82046E1329}" type="pres">
      <dgm:prSet presAssocID="{0672B238-F9C4-4298-8F4C-38BF49F1C6FC}" presName="centerShape" presStyleLbl="node0" presStyleIdx="0" presStyleCnt="1" custScaleX="121348" custScaleY="109868"/>
      <dgm:spPr/>
      <dgm:t>
        <a:bodyPr/>
        <a:lstStyle/>
        <a:p>
          <a:endParaRPr lang="en-US"/>
        </a:p>
      </dgm:t>
    </dgm:pt>
    <dgm:pt modelId="{32A15DB3-6391-4A7F-87F9-B472CB1473C3}" type="pres">
      <dgm:prSet presAssocID="{7C228847-2A2A-40F2-9A5C-217FC85BCCB3}" presName="Name9" presStyleLbl="parChTrans1D2" presStyleIdx="0" presStyleCnt="9"/>
      <dgm:spPr/>
      <dgm:t>
        <a:bodyPr/>
        <a:lstStyle/>
        <a:p>
          <a:endParaRPr lang="en-US"/>
        </a:p>
      </dgm:t>
    </dgm:pt>
    <dgm:pt modelId="{A561850C-DFEA-44B9-BB57-4C331E9DAE3B}" type="pres">
      <dgm:prSet presAssocID="{7C228847-2A2A-40F2-9A5C-217FC85BCCB3}" presName="connTx" presStyleLbl="parChTrans1D2" presStyleIdx="0" presStyleCnt="9"/>
      <dgm:spPr/>
      <dgm:t>
        <a:bodyPr/>
        <a:lstStyle/>
        <a:p>
          <a:endParaRPr lang="en-US"/>
        </a:p>
      </dgm:t>
    </dgm:pt>
    <dgm:pt modelId="{F1FA7E01-9D07-4241-BB9A-AD9E186B7245}" type="pres">
      <dgm:prSet presAssocID="{7ECB99ED-5BE8-438C-85FA-AA9DFE8E28E5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2A656-1038-4738-9A70-EB2A081CC003}" type="pres">
      <dgm:prSet presAssocID="{7905CC17-F891-428D-BAB9-A1ABE819186E}" presName="Name9" presStyleLbl="parChTrans1D2" presStyleIdx="1" presStyleCnt="9"/>
      <dgm:spPr/>
      <dgm:t>
        <a:bodyPr/>
        <a:lstStyle/>
        <a:p>
          <a:endParaRPr lang="en-US"/>
        </a:p>
      </dgm:t>
    </dgm:pt>
    <dgm:pt modelId="{32882167-6580-4ECA-B65C-ECDC7563C452}" type="pres">
      <dgm:prSet presAssocID="{7905CC17-F891-428D-BAB9-A1ABE819186E}" presName="connTx" presStyleLbl="parChTrans1D2" presStyleIdx="1" presStyleCnt="9"/>
      <dgm:spPr/>
      <dgm:t>
        <a:bodyPr/>
        <a:lstStyle/>
        <a:p>
          <a:endParaRPr lang="en-US"/>
        </a:p>
      </dgm:t>
    </dgm:pt>
    <dgm:pt modelId="{2A6AF470-F4AA-4DB5-8896-A5C79FEE5081}" type="pres">
      <dgm:prSet presAssocID="{10640B35-FD6E-474B-8210-C19612AB47C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F2DEC-C206-42D9-90A4-A93D67B294EB}" type="pres">
      <dgm:prSet presAssocID="{74799CC9-E180-48D6-8476-0A5179FBC051}" presName="Name9" presStyleLbl="parChTrans1D2" presStyleIdx="2" presStyleCnt="9"/>
      <dgm:spPr/>
      <dgm:t>
        <a:bodyPr/>
        <a:lstStyle/>
        <a:p>
          <a:endParaRPr lang="en-US"/>
        </a:p>
      </dgm:t>
    </dgm:pt>
    <dgm:pt modelId="{B02292B4-E4CB-4FC0-9447-5CFF53AB0E95}" type="pres">
      <dgm:prSet presAssocID="{74799CC9-E180-48D6-8476-0A5179FBC051}" presName="connTx" presStyleLbl="parChTrans1D2" presStyleIdx="2" presStyleCnt="9"/>
      <dgm:spPr/>
      <dgm:t>
        <a:bodyPr/>
        <a:lstStyle/>
        <a:p>
          <a:endParaRPr lang="en-US"/>
        </a:p>
      </dgm:t>
    </dgm:pt>
    <dgm:pt modelId="{3936B2CF-EA5C-48B5-B3CC-0D14FCA2E816}" type="pres">
      <dgm:prSet presAssocID="{9343356E-EF44-4E53-895E-1E65E82EAFD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1C7742-AA1D-48CC-AD01-8784A214F224}" type="pres">
      <dgm:prSet presAssocID="{A3C1C452-1DE3-4E54-A55F-F47D0A7B25CE}" presName="Name9" presStyleLbl="parChTrans1D2" presStyleIdx="3" presStyleCnt="9"/>
      <dgm:spPr/>
      <dgm:t>
        <a:bodyPr/>
        <a:lstStyle/>
        <a:p>
          <a:endParaRPr lang="en-US"/>
        </a:p>
      </dgm:t>
    </dgm:pt>
    <dgm:pt modelId="{FF68658D-C00B-4EB4-BF7D-7C4843709003}" type="pres">
      <dgm:prSet presAssocID="{A3C1C452-1DE3-4E54-A55F-F47D0A7B25CE}" presName="connTx" presStyleLbl="parChTrans1D2" presStyleIdx="3" presStyleCnt="9"/>
      <dgm:spPr/>
      <dgm:t>
        <a:bodyPr/>
        <a:lstStyle/>
        <a:p>
          <a:endParaRPr lang="en-US"/>
        </a:p>
      </dgm:t>
    </dgm:pt>
    <dgm:pt modelId="{213BDE56-FB19-422B-A5D1-9FE4450C28B4}" type="pres">
      <dgm:prSet presAssocID="{1B812E26-3DAB-47BF-BC51-35C3DD59D63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5ED28-9DFE-4C64-9027-C8D4F6A618FE}" type="pres">
      <dgm:prSet presAssocID="{00850E7D-CA89-490C-8049-3C3D0CBD5CF6}" presName="Name9" presStyleLbl="parChTrans1D2" presStyleIdx="4" presStyleCnt="9"/>
      <dgm:spPr/>
      <dgm:t>
        <a:bodyPr/>
        <a:lstStyle/>
        <a:p>
          <a:endParaRPr lang="en-US"/>
        </a:p>
      </dgm:t>
    </dgm:pt>
    <dgm:pt modelId="{6739805B-89E1-48F9-88C1-3AB608978301}" type="pres">
      <dgm:prSet presAssocID="{00850E7D-CA89-490C-8049-3C3D0CBD5CF6}" presName="connTx" presStyleLbl="parChTrans1D2" presStyleIdx="4" presStyleCnt="9"/>
      <dgm:spPr/>
      <dgm:t>
        <a:bodyPr/>
        <a:lstStyle/>
        <a:p>
          <a:endParaRPr lang="en-US"/>
        </a:p>
      </dgm:t>
    </dgm:pt>
    <dgm:pt modelId="{224D52D2-94A2-48CA-A50F-02A132600D60}" type="pres">
      <dgm:prSet presAssocID="{D4022696-0D01-4533-8F1F-C60D0A7D712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F0622C-4293-4E7F-9A59-4F6593BB690A}" type="pres">
      <dgm:prSet presAssocID="{95118CA9-D4D8-4F78-887D-B2F31D37B6E9}" presName="Name9" presStyleLbl="parChTrans1D2" presStyleIdx="5" presStyleCnt="9"/>
      <dgm:spPr/>
      <dgm:t>
        <a:bodyPr/>
        <a:lstStyle/>
        <a:p>
          <a:endParaRPr lang="en-US"/>
        </a:p>
      </dgm:t>
    </dgm:pt>
    <dgm:pt modelId="{91FC3ED9-3DEC-429E-A590-5ACA6122A678}" type="pres">
      <dgm:prSet presAssocID="{95118CA9-D4D8-4F78-887D-B2F31D37B6E9}" presName="connTx" presStyleLbl="parChTrans1D2" presStyleIdx="5" presStyleCnt="9"/>
      <dgm:spPr/>
      <dgm:t>
        <a:bodyPr/>
        <a:lstStyle/>
        <a:p>
          <a:endParaRPr lang="en-US"/>
        </a:p>
      </dgm:t>
    </dgm:pt>
    <dgm:pt modelId="{7CD5B677-1284-4267-9741-42B5B68750FF}" type="pres">
      <dgm:prSet presAssocID="{DBEA4C83-9DAA-4096-91BA-9660C9EE5B7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F8B65-DA00-4788-8435-E3DE61AA0C7F}" type="pres">
      <dgm:prSet presAssocID="{84A1BFDD-8D22-4162-88F6-0767984B5932}" presName="Name9" presStyleLbl="parChTrans1D2" presStyleIdx="6" presStyleCnt="9"/>
      <dgm:spPr/>
      <dgm:t>
        <a:bodyPr/>
        <a:lstStyle/>
        <a:p>
          <a:endParaRPr lang="en-US"/>
        </a:p>
      </dgm:t>
    </dgm:pt>
    <dgm:pt modelId="{B45F6015-BD0A-488D-9DB5-CA25B5C2A0FA}" type="pres">
      <dgm:prSet presAssocID="{84A1BFDD-8D22-4162-88F6-0767984B5932}" presName="connTx" presStyleLbl="parChTrans1D2" presStyleIdx="6" presStyleCnt="9"/>
      <dgm:spPr/>
      <dgm:t>
        <a:bodyPr/>
        <a:lstStyle/>
        <a:p>
          <a:endParaRPr lang="en-US"/>
        </a:p>
      </dgm:t>
    </dgm:pt>
    <dgm:pt modelId="{B7EFCFFC-B739-4904-B2C1-C5816637F7D5}" type="pres">
      <dgm:prSet presAssocID="{DD058449-900E-4532-A71F-3F36FE40453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B605E-A052-458B-96FA-E8EE2B455891}" type="pres">
      <dgm:prSet presAssocID="{95F5ABF2-F3A9-4B29-B562-290D86C4EEAD}" presName="Name9" presStyleLbl="parChTrans1D2" presStyleIdx="7" presStyleCnt="9"/>
      <dgm:spPr/>
      <dgm:t>
        <a:bodyPr/>
        <a:lstStyle/>
        <a:p>
          <a:endParaRPr lang="en-US"/>
        </a:p>
      </dgm:t>
    </dgm:pt>
    <dgm:pt modelId="{4DA27AFF-A56B-462B-A936-30160E9CB9AE}" type="pres">
      <dgm:prSet presAssocID="{95F5ABF2-F3A9-4B29-B562-290D86C4EEAD}" presName="connTx" presStyleLbl="parChTrans1D2" presStyleIdx="7" presStyleCnt="9"/>
      <dgm:spPr/>
      <dgm:t>
        <a:bodyPr/>
        <a:lstStyle/>
        <a:p>
          <a:endParaRPr lang="en-US"/>
        </a:p>
      </dgm:t>
    </dgm:pt>
    <dgm:pt modelId="{ECFBB05A-A6D4-4042-8454-E227B1635168}" type="pres">
      <dgm:prSet presAssocID="{4E3FAC82-73B7-41FC-AD97-CB75AC21C16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A05F0-824B-4744-832A-417BE2649362}" type="pres">
      <dgm:prSet presAssocID="{74D94136-8506-46F3-8466-A439622F6D84}" presName="Name9" presStyleLbl="parChTrans1D2" presStyleIdx="8" presStyleCnt="9"/>
      <dgm:spPr/>
      <dgm:t>
        <a:bodyPr/>
        <a:lstStyle/>
        <a:p>
          <a:endParaRPr lang="en-US"/>
        </a:p>
      </dgm:t>
    </dgm:pt>
    <dgm:pt modelId="{153C98EF-6852-4282-BAD2-202BE8B341E2}" type="pres">
      <dgm:prSet presAssocID="{74D94136-8506-46F3-8466-A439622F6D84}" presName="connTx" presStyleLbl="parChTrans1D2" presStyleIdx="8" presStyleCnt="9"/>
      <dgm:spPr/>
      <dgm:t>
        <a:bodyPr/>
        <a:lstStyle/>
        <a:p>
          <a:endParaRPr lang="en-US"/>
        </a:p>
      </dgm:t>
    </dgm:pt>
    <dgm:pt modelId="{C49555E0-AB25-4D23-903B-E5AF5DEBDD06}" type="pres">
      <dgm:prSet presAssocID="{6965112E-9861-4803-83BD-1A03E0A9941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63ABF0-FF26-431E-BDBB-A710EBB812C6}" srcId="{0672B238-F9C4-4298-8F4C-38BF49F1C6FC}" destId="{D4022696-0D01-4533-8F1F-C60D0A7D712E}" srcOrd="4" destOrd="0" parTransId="{00850E7D-CA89-490C-8049-3C3D0CBD5CF6}" sibTransId="{8C744010-573B-4C23-84E4-EA4457477DEB}"/>
    <dgm:cxn modelId="{C70EB3B1-48B8-423E-82C6-B13D892C3DE3}" type="presOf" srcId="{0672B238-F9C4-4298-8F4C-38BF49F1C6FC}" destId="{7AED51D8-AA69-4B42-BC0D-5F82046E1329}" srcOrd="0" destOrd="0" presId="urn:microsoft.com/office/officeart/2005/8/layout/radial1"/>
    <dgm:cxn modelId="{A4B90AA1-06C8-40DC-B123-CFE49206C483}" type="presOf" srcId="{95F5ABF2-F3A9-4B29-B562-290D86C4EEAD}" destId="{4DA27AFF-A56B-462B-A936-30160E9CB9AE}" srcOrd="1" destOrd="0" presId="urn:microsoft.com/office/officeart/2005/8/layout/radial1"/>
    <dgm:cxn modelId="{ABC7EA17-D625-4FF9-A77D-88CE393734F2}" type="presOf" srcId="{7905CC17-F891-428D-BAB9-A1ABE819186E}" destId="{32882167-6580-4ECA-B65C-ECDC7563C452}" srcOrd="1" destOrd="0" presId="urn:microsoft.com/office/officeart/2005/8/layout/radial1"/>
    <dgm:cxn modelId="{4238C2F0-2E84-4294-B77F-9B4F18467898}" srcId="{0672B238-F9C4-4298-8F4C-38BF49F1C6FC}" destId="{9343356E-EF44-4E53-895E-1E65E82EAFDA}" srcOrd="2" destOrd="0" parTransId="{74799CC9-E180-48D6-8476-0A5179FBC051}" sibTransId="{64DD0C21-8CDA-4E91-B454-8C18053AC4D5}"/>
    <dgm:cxn modelId="{F791D792-A5B6-42AE-A65B-3AF950039CA8}" type="presOf" srcId="{84A1BFDD-8D22-4162-88F6-0767984B5932}" destId="{476F8B65-DA00-4788-8435-E3DE61AA0C7F}" srcOrd="0" destOrd="0" presId="urn:microsoft.com/office/officeart/2005/8/layout/radial1"/>
    <dgm:cxn modelId="{6572376E-00C1-4EC0-91F6-4893ABE1BD51}" srcId="{0672B238-F9C4-4298-8F4C-38BF49F1C6FC}" destId="{10640B35-FD6E-474B-8210-C19612AB47CF}" srcOrd="1" destOrd="0" parTransId="{7905CC17-F891-428D-BAB9-A1ABE819186E}" sibTransId="{2E32B637-8518-4A70-93B9-17C3E4973B29}"/>
    <dgm:cxn modelId="{9035572D-9BD6-48EC-B559-F59851130B24}" type="presOf" srcId="{74799CC9-E180-48D6-8476-0A5179FBC051}" destId="{B02292B4-E4CB-4FC0-9447-5CFF53AB0E95}" srcOrd="1" destOrd="0" presId="urn:microsoft.com/office/officeart/2005/8/layout/radial1"/>
    <dgm:cxn modelId="{88A3498E-58C4-4EF2-ACB2-533C85457696}" type="presOf" srcId="{7ECB99ED-5BE8-438C-85FA-AA9DFE8E28E5}" destId="{F1FA7E01-9D07-4241-BB9A-AD9E186B7245}" srcOrd="0" destOrd="0" presId="urn:microsoft.com/office/officeart/2005/8/layout/radial1"/>
    <dgm:cxn modelId="{43C694F8-8C2D-4E25-936A-B588AC0216D4}" type="presOf" srcId="{DD058449-900E-4532-A71F-3F36FE404535}" destId="{B7EFCFFC-B739-4904-B2C1-C5816637F7D5}" srcOrd="0" destOrd="0" presId="urn:microsoft.com/office/officeart/2005/8/layout/radial1"/>
    <dgm:cxn modelId="{895AC2DA-63D9-4B0A-9CB3-43F383100840}" srcId="{0672B238-F9C4-4298-8F4C-38BF49F1C6FC}" destId="{DBEA4C83-9DAA-4096-91BA-9660C9EE5B71}" srcOrd="5" destOrd="0" parTransId="{95118CA9-D4D8-4F78-887D-B2F31D37B6E9}" sibTransId="{2D46398D-D567-463B-A96D-218DA5D37203}"/>
    <dgm:cxn modelId="{9CB79F83-BB80-4C9B-B4A2-52D36A0C124F}" type="presOf" srcId="{95118CA9-D4D8-4F78-887D-B2F31D37B6E9}" destId="{91FC3ED9-3DEC-429E-A590-5ACA6122A678}" srcOrd="1" destOrd="0" presId="urn:microsoft.com/office/officeart/2005/8/layout/radial1"/>
    <dgm:cxn modelId="{1589565E-CF65-461D-B6E1-368F2F409309}" type="presOf" srcId="{A3C1C452-1DE3-4E54-A55F-F47D0A7B25CE}" destId="{441C7742-AA1D-48CC-AD01-8784A214F224}" srcOrd="0" destOrd="0" presId="urn:microsoft.com/office/officeart/2005/8/layout/radial1"/>
    <dgm:cxn modelId="{7EF2FCB9-933E-4852-85B6-EB31D551AA6F}" srcId="{0672B238-F9C4-4298-8F4C-38BF49F1C6FC}" destId="{6965112E-9861-4803-83BD-1A03E0A99414}" srcOrd="8" destOrd="0" parTransId="{74D94136-8506-46F3-8466-A439622F6D84}" sibTransId="{096CD1DB-04B1-4AEA-BAD3-DD7CBF8A3FEF}"/>
    <dgm:cxn modelId="{78208D72-E090-4336-8E40-222DE2546B13}" type="presOf" srcId="{7C228847-2A2A-40F2-9A5C-217FC85BCCB3}" destId="{A561850C-DFEA-44B9-BB57-4C331E9DAE3B}" srcOrd="1" destOrd="0" presId="urn:microsoft.com/office/officeart/2005/8/layout/radial1"/>
    <dgm:cxn modelId="{014246AA-58D9-4A53-8856-AA2901801F99}" type="presOf" srcId="{9343356E-EF44-4E53-895E-1E65E82EAFDA}" destId="{3936B2CF-EA5C-48B5-B3CC-0D14FCA2E816}" srcOrd="0" destOrd="0" presId="urn:microsoft.com/office/officeart/2005/8/layout/radial1"/>
    <dgm:cxn modelId="{7E47686A-3373-41AE-8C33-E1B5B3E352F8}" type="presOf" srcId="{7905CC17-F891-428D-BAB9-A1ABE819186E}" destId="{05B2A656-1038-4738-9A70-EB2A081CC003}" srcOrd="0" destOrd="0" presId="urn:microsoft.com/office/officeart/2005/8/layout/radial1"/>
    <dgm:cxn modelId="{A234B74A-9BA5-43B2-9AE9-879B1AE9A854}" type="presOf" srcId="{FC1FBC22-4C5D-4CB5-8ED8-A141AE27FB46}" destId="{4A7EEC48-283E-4F37-A252-E8FF8E4F10E1}" srcOrd="0" destOrd="0" presId="urn:microsoft.com/office/officeart/2005/8/layout/radial1"/>
    <dgm:cxn modelId="{79779940-648B-4993-AC3C-78700A7CB847}" srcId="{0672B238-F9C4-4298-8F4C-38BF49F1C6FC}" destId="{1B812E26-3DAB-47BF-BC51-35C3DD59D634}" srcOrd="3" destOrd="0" parTransId="{A3C1C452-1DE3-4E54-A55F-F47D0A7B25CE}" sibTransId="{285C134C-4FB5-42C0-88CA-0AE71C4D640E}"/>
    <dgm:cxn modelId="{C1BE9BCD-E8C3-454C-8067-266F74B3003E}" srcId="{0672B238-F9C4-4298-8F4C-38BF49F1C6FC}" destId="{DD058449-900E-4532-A71F-3F36FE404535}" srcOrd="6" destOrd="0" parTransId="{84A1BFDD-8D22-4162-88F6-0767984B5932}" sibTransId="{FE26DA3B-80EE-42D8-B37D-8FF355D51170}"/>
    <dgm:cxn modelId="{8841F130-71F8-49F1-8995-E80908A844F4}" type="presOf" srcId="{74D94136-8506-46F3-8466-A439622F6D84}" destId="{153C98EF-6852-4282-BAD2-202BE8B341E2}" srcOrd="1" destOrd="0" presId="urn:microsoft.com/office/officeart/2005/8/layout/radial1"/>
    <dgm:cxn modelId="{4C6184EF-AF13-4BDD-A8B0-83BD2764A753}" type="presOf" srcId="{6965112E-9861-4803-83BD-1A03E0A99414}" destId="{C49555E0-AB25-4D23-903B-E5AF5DEBDD06}" srcOrd="0" destOrd="0" presId="urn:microsoft.com/office/officeart/2005/8/layout/radial1"/>
    <dgm:cxn modelId="{450A50E7-9063-443F-9EA8-79545E5E8952}" type="presOf" srcId="{DBEA4C83-9DAA-4096-91BA-9660C9EE5B71}" destId="{7CD5B677-1284-4267-9741-42B5B68750FF}" srcOrd="0" destOrd="0" presId="urn:microsoft.com/office/officeart/2005/8/layout/radial1"/>
    <dgm:cxn modelId="{E55CAA2C-4753-487B-9443-5661B78406A9}" type="presOf" srcId="{D4022696-0D01-4533-8F1F-C60D0A7D712E}" destId="{224D52D2-94A2-48CA-A50F-02A132600D60}" srcOrd="0" destOrd="0" presId="urn:microsoft.com/office/officeart/2005/8/layout/radial1"/>
    <dgm:cxn modelId="{8566EF3C-76AF-484C-97E1-CA1A75AE5650}" type="presOf" srcId="{4E3FAC82-73B7-41FC-AD97-CB75AC21C16E}" destId="{ECFBB05A-A6D4-4042-8454-E227B1635168}" srcOrd="0" destOrd="0" presId="urn:microsoft.com/office/officeart/2005/8/layout/radial1"/>
    <dgm:cxn modelId="{534A77B6-D1A1-4882-BF85-E75351066C2E}" type="presOf" srcId="{1B812E26-3DAB-47BF-BC51-35C3DD59D634}" destId="{213BDE56-FB19-422B-A5D1-9FE4450C28B4}" srcOrd="0" destOrd="0" presId="urn:microsoft.com/office/officeart/2005/8/layout/radial1"/>
    <dgm:cxn modelId="{4E0D819A-5805-47E5-B464-1C0079720EEE}" type="presOf" srcId="{74799CC9-E180-48D6-8476-0A5179FBC051}" destId="{34CF2DEC-C206-42D9-90A4-A93D67B294EB}" srcOrd="0" destOrd="0" presId="urn:microsoft.com/office/officeart/2005/8/layout/radial1"/>
    <dgm:cxn modelId="{06FD3EF6-21A3-4D23-8D82-4D49E837380B}" srcId="{FC1FBC22-4C5D-4CB5-8ED8-A141AE27FB46}" destId="{0672B238-F9C4-4298-8F4C-38BF49F1C6FC}" srcOrd="0" destOrd="0" parTransId="{90C0C99D-4E66-47F8-98F2-E75CBEF393EF}" sibTransId="{7FABCA3E-C85C-4485-906D-CA6F3093688F}"/>
    <dgm:cxn modelId="{53F7C975-B10B-4895-900B-A5BD0EEAAFD3}" type="presOf" srcId="{10640B35-FD6E-474B-8210-C19612AB47CF}" destId="{2A6AF470-F4AA-4DB5-8896-A5C79FEE5081}" srcOrd="0" destOrd="0" presId="urn:microsoft.com/office/officeart/2005/8/layout/radial1"/>
    <dgm:cxn modelId="{15C1B198-BC61-4200-8B85-0B77FE36F1BB}" srcId="{0672B238-F9C4-4298-8F4C-38BF49F1C6FC}" destId="{4E3FAC82-73B7-41FC-AD97-CB75AC21C16E}" srcOrd="7" destOrd="0" parTransId="{95F5ABF2-F3A9-4B29-B562-290D86C4EEAD}" sibTransId="{17D35C70-C89C-4CD1-B94D-CC6181123468}"/>
    <dgm:cxn modelId="{FFF36E69-C7AA-4E16-9B03-6D0D390B6924}" type="presOf" srcId="{95F5ABF2-F3A9-4B29-B562-290D86C4EEAD}" destId="{96BB605E-A052-458B-96FA-E8EE2B455891}" srcOrd="0" destOrd="0" presId="urn:microsoft.com/office/officeart/2005/8/layout/radial1"/>
    <dgm:cxn modelId="{E256771B-8AD6-4545-ADCD-DDA4C05377EA}" type="presOf" srcId="{00850E7D-CA89-490C-8049-3C3D0CBD5CF6}" destId="{6739805B-89E1-48F9-88C1-3AB608978301}" srcOrd="1" destOrd="0" presId="urn:microsoft.com/office/officeart/2005/8/layout/radial1"/>
    <dgm:cxn modelId="{A3B22416-3CE3-4710-B131-C8AF750343CE}" type="presOf" srcId="{7C228847-2A2A-40F2-9A5C-217FC85BCCB3}" destId="{32A15DB3-6391-4A7F-87F9-B472CB1473C3}" srcOrd="0" destOrd="0" presId="urn:microsoft.com/office/officeart/2005/8/layout/radial1"/>
    <dgm:cxn modelId="{EF989BA2-F79D-41ED-B78D-7D23ACBF7AFB}" type="presOf" srcId="{A3C1C452-1DE3-4E54-A55F-F47D0A7B25CE}" destId="{FF68658D-C00B-4EB4-BF7D-7C4843709003}" srcOrd="1" destOrd="0" presId="urn:microsoft.com/office/officeart/2005/8/layout/radial1"/>
    <dgm:cxn modelId="{B0541DD0-0918-4959-850B-B276FC6CD927}" type="presOf" srcId="{00850E7D-CA89-490C-8049-3C3D0CBD5CF6}" destId="{78B5ED28-9DFE-4C64-9027-C8D4F6A618FE}" srcOrd="0" destOrd="0" presId="urn:microsoft.com/office/officeart/2005/8/layout/radial1"/>
    <dgm:cxn modelId="{58139F3F-3858-435C-B3F6-431AE12C7C71}" type="presOf" srcId="{84A1BFDD-8D22-4162-88F6-0767984B5932}" destId="{B45F6015-BD0A-488D-9DB5-CA25B5C2A0FA}" srcOrd="1" destOrd="0" presId="urn:microsoft.com/office/officeart/2005/8/layout/radial1"/>
    <dgm:cxn modelId="{CA076AAA-9042-417C-8BF0-7F36DD33084F}" srcId="{0672B238-F9C4-4298-8F4C-38BF49F1C6FC}" destId="{7ECB99ED-5BE8-438C-85FA-AA9DFE8E28E5}" srcOrd="0" destOrd="0" parTransId="{7C228847-2A2A-40F2-9A5C-217FC85BCCB3}" sibTransId="{D860F80C-B7EF-4881-872E-641F79C82053}"/>
    <dgm:cxn modelId="{9FDFEC77-FDF7-4CC8-9852-7A6A558E034C}" type="presOf" srcId="{74D94136-8506-46F3-8466-A439622F6D84}" destId="{EFFA05F0-824B-4744-832A-417BE2649362}" srcOrd="0" destOrd="0" presId="urn:microsoft.com/office/officeart/2005/8/layout/radial1"/>
    <dgm:cxn modelId="{300350E3-97CC-4268-BD69-35C2D7ABB9CF}" type="presOf" srcId="{95118CA9-D4D8-4F78-887D-B2F31D37B6E9}" destId="{2CF0622C-4293-4E7F-9A59-4F6593BB690A}" srcOrd="0" destOrd="0" presId="urn:microsoft.com/office/officeart/2005/8/layout/radial1"/>
    <dgm:cxn modelId="{2B366CE0-0443-4C30-B5CB-7C639E6725D8}" type="presParOf" srcId="{4A7EEC48-283E-4F37-A252-E8FF8E4F10E1}" destId="{7AED51D8-AA69-4B42-BC0D-5F82046E1329}" srcOrd="0" destOrd="0" presId="urn:microsoft.com/office/officeart/2005/8/layout/radial1"/>
    <dgm:cxn modelId="{B7FD309E-95D4-4A13-8685-2B918FF4BF97}" type="presParOf" srcId="{4A7EEC48-283E-4F37-A252-E8FF8E4F10E1}" destId="{32A15DB3-6391-4A7F-87F9-B472CB1473C3}" srcOrd="1" destOrd="0" presId="urn:microsoft.com/office/officeart/2005/8/layout/radial1"/>
    <dgm:cxn modelId="{F79FFED4-279B-4C63-B4F4-D161717311AB}" type="presParOf" srcId="{32A15DB3-6391-4A7F-87F9-B472CB1473C3}" destId="{A561850C-DFEA-44B9-BB57-4C331E9DAE3B}" srcOrd="0" destOrd="0" presId="urn:microsoft.com/office/officeart/2005/8/layout/radial1"/>
    <dgm:cxn modelId="{63C383C7-128E-48E0-891D-8331A4D92D9D}" type="presParOf" srcId="{4A7EEC48-283E-4F37-A252-E8FF8E4F10E1}" destId="{F1FA7E01-9D07-4241-BB9A-AD9E186B7245}" srcOrd="2" destOrd="0" presId="urn:microsoft.com/office/officeart/2005/8/layout/radial1"/>
    <dgm:cxn modelId="{5AEEDD02-6C00-40E0-A847-D6DD44AFC98D}" type="presParOf" srcId="{4A7EEC48-283E-4F37-A252-E8FF8E4F10E1}" destId="{05B2A656-1038-4738-9A70-EB2A081CC003}" srcOrd="3" destOrd="0" presId="urn:microsoft.com/office/officeart/2005/8/layout/radial1"/>
    <dgm:cxn modelId="{4EA0DA98-7640-433B-827C-3D12585FC365}" type="presParOf" srcId="{05B2A656-1038-4738-9A70-EB2A081CC003}" destId="{32882167-6580-4ECA-B65C-ECDC7563C452}" srcOrd="0" destOrd="0" presId="urn:microsoft.com/office/officeart/2005/8/layout/radial1"/>
    <dgm:cxn modelId="{16821589-9A6C-49A7-A29A-89E466EF5449}" type="presParOf" srcId="{4A7EEC48-283E-4F37-A252-E8FF8E4F10E1}" destId="{2A6AF470-F4AA-4DB5-8896-A5C79FEE5081}" srcOrd="4" destOrd="0" presId="urn:microsoft.com/office/officeart/2005/8/layout/radial1"/>
    <dgm:cxn modelId="{241974F5-67D8-478F-B860-106554E55979}" type="presParOf" srcId="{4A7EEC48-283E-4F37-A252-E8FF8E4F10E1}" destId="{34CF2DEC-C206-42D9-90A4-A93D67B294EB}" srcOrd="5" destOrd="0" presId="urn:microsoft.com/office/officeart/2005/8/layout/radial1"/>
    <dgm:cxn modelId="{167D8450-A4C6-479A-817F-CA493CABDFA8}" type="presParOf" srcId="{34CF2DEC-C206-42D9-90A4-A93D67B294EB}" destId="{B02292B4-E4CB-4FC0-9447-5CFF53AB0E95}" srcOrd="0" destOrd="0" presId="urn:microsoft.com/office/officeart/2005/8/layout/radial1"/>
    <dgm:cxn modelId="{F424023A-096A-426C-860A-4C62802BBB41}" type="presParOf" srcId="{4A7EEC48-283E-4F37-A252-E8FF8E4F10E1}" destId="{3936B2CF-EA5C-48B5-B3CC-0D14FCA2E816}" srcOrd="6" destOrd="0" presId="urn:microsoft.com/office/officeart/2005/8/layout/radial1"/>
    <dgm:cxn modelId="{6E2E8861-D045-46D2-A0ED-E16A7E23D1BA}" type="presParOf" srcId="{4A7EEC48-283E-4F37-A252-E8FF8E4F10E1}" destId="{441C7742-AA1D-48CC-AD01-8784A214F224}" srcOrd="7" destOrd="0" presId="urn:microsoft.com/office/officeart/2005/8/layout/radial1"/>
    <dgm:cxn modelId="{D035BD2B-53E7-4DF9-8C88-4B63FB2D30D5}" type="presParOf" srcId="{441C7742-AA1D-48CC-AD01-8784A214F224}" destId="{FF68658D-C00B-4EB4-BF7D-7C4843709003}" srcOrd="0" destOrd="0" presId="urn:microsoft.com/office/officeart/2005/8/layout/radial1"/>
    <dgm:cxn modelId="{C13D80C2-331E-4639-98E8-CAF8FE9FFBCC}" type="presParOf" srcId="{4A7EEC48-283E-4F37-A252-E8FF8E4F10E1}" destId="{213BDE56-FB19-422B-A5D1-9FE4450C28B4}" srcOrd="8" destOrd="0" presId="urn:microsoft.com/office/officeart/2005/8/layout/radial1"/>
    <dgm:cxn modelId="{9FA40A29-172F-4387-BD93-98E9C5CC0FE4}" type="presParOf" srcId="{4A7EEC48-283E-4F37-A252-E8FF8E4F10E1}" destId="{78B5ED28-9DFE-4C64-9027-C8D4F6A618FE}" srcOrd="9" destOrd="0" presId="urn:microsoft.com/office/officeart/2005/8/layout/radial1"/>
    <dgm:cxn modelId="{57C90052-FA3D-4986-A390-FF3729E283C7}" type="presParOf" srcId="{78B5ED28-9DFE-4C64-9027-C8D4F6A618FE}" destId="{6739805B-89E1-48F9-88C1-3AB608978301}" srcOrd="0" destOrd="0" presId="urn:microsoft.com/office/officeart/2005/8/layout/radial1"/>
    <dgm:cxn modelId="{F94AD9F9-1AA9-440E-BD9F-35829B95FA8C}" type="presParOf" srcId="{4A7EEC48-283E-4F37-A252-E8FF8E4F10E1}" destId="{224D52D2-94A2-48CA-A50F-02A132600D60}" srcOrd="10" destOrd="0" presId="urn:microsoft.com/office/officeart/2005/8/layout/radial1"/>
    <dgm:cxn modelId="{A1159E18-75FD-4E73-B239-1A8130DD7150}" type="presParOf" srcId="{4A7EEC48-283E-4F37-A252-E8FF8E4F10E1}" destId="{2CF0622C-4293-4E7F-9A59-4F6593BB690A}" srcOrd="11" destOrd="0" presId="urn:microsoft.com/office/officeart/2005/8/layout/radial1"/>
    <dgm:cxn modelId="{D5B89A62-B270-468F-8A79-1E5531B0C6FD}" type="presParOf" srcId="{2CF0622C-4293-4E7F-9A59-4F6593BB690A}" destId="{91FC3ED9-3DEC-429E-A590-5ACA6122A678}" srcOrd="0" destOrd="0" presId="urn:microsoft.com/office/officeart/2005/8/layout/radial1"/>
    <dgm:cxn modelId="{2E907ADA-2688-4F8D-A7BF-E295D4B9E9CD}" type="presParOf" srcId="{4A7EEC48-283E-4F37-A252-E8FF8E4F10E1}" destId="{7CD5B677-1284-4267-9741-42B5B68750FF}" srcOrd="12" destOrd="0" presId="urn:microsoft.com/office/officeart/2005/8/layout/radial1"/>
    <dgm:cxn modelId="{A85762FA-0C5D-4FCA-92CD-F2B10B93F163}" type="presParOf" srcId="{4A7EEC48-283E-4F37-A252-E8FF8E4F10E1}" destId="{476F8B65-DA00-4788-8435-E3DE61AA0C7F}" srcOrd="13" destOrd="0" presId="urn:microsoft.com/office/officeart/2005/8/layout/radial1"/>
    <dgm:cxn modelId="{962D4375-724B-4B40-A025-758ECCA51F1D}" type="presParOf" srcId="{476F8B65-DA00-4788-8435-E3DE61AA0C7F}" destId="{B45F6015-BD0A-488D-9DB5-CA25B5C2A0FA}" srcOrd="0" destOrd="0" presId="urn:microsoft.com/office/officeart/2005/8/layout/radial1"/>
    <dgm:cxn modelId="{D6A65EB2-D755-4FD6-B94E-D79C9F73B2A3}" type="presParOf" srcId="{4A7EEC48-283E-4F37-A252-E8FF8E4F10E1}" destId="{B7EFCFFC-B739-4904-B2C1-C5816637F7D5}" srcOrd="14" destOrd="0" presId="urn:microsoft.com/office/officeart/2005/8/layout/radial1"/>
    <dgm:cxn modelId="{D940FD5F-D3E2-4947-8672-122960E17C4A}" type="presParOf" srcId="{4A7EEC48-283E-4F37-A252-E8FF8E4F10E1}" destId="{96BB605E-A052-458B-96FA-E8EE2B455891}" srcOrd="15" destOrd="0" presId="urn:microsoft.com/office/officeart/2005/8/layout/radial1"/>
    <dgm:cxn modelId="{0324B1D4-C10D-4754-9C55-4A2619487FF5}" type="presParOf" srcId="{96BB605E-A052-458B-96FA-E8EE2B455891}" destId="{4DA27AFF-A56B-462B-A936-30160E9CB9AE}" srcOrd="0" destOrd="0" presId="urn:microsoft.com/office/officeart/2005/8/layout/radial1"/>
    <dgm:cxn modelId="{1DB30729-0730-4AC3-8FCB-A1F9E2804B02}" type="presParOf" srcId="{4A7EEC48-283E-4F37-A252-E8FF8E4F10E1}" destId="{ECFBB05A-A6D4-4042-8454-E227B1635168}" srcOrd="16" destOrd="0" presId="urn:microsoft.com/office/officeart/2005/8/layout/radial1"/>
    <dgm:cxn modelId="{9778EDCD-C286-4B7C-A5CB-D04EAFE235D9}" type="presParOf" srcId="{4A7EEC48-283E-4F37-A252-E8FF8E4F10E1}" destId="{EFFA05F0-824B-4744-832A-417BE2649362}" srcOrd="17" destOrd="0" presId="urn:microsoft.com/office/officeart/2005/8/layout/radial1"/>
    <dgm:cxn modelId="{87B62B36-15DC-486E-B253-368B7BB30B19}" type="presParOf" srcId="{EFFA05F0-824B-4744-832A-417BE2649362}" destId="{153C98EF-6852-4282-BAD2-202BE8B341E2}" srcOrd="0" destOrd="0" presId="urn:microsoft.com/office/officeart/2005/8/layout/radial1"/>
    <dgm:cxn modelId="{43DBF98A-904E-4B76-9E09-C6BA1A38922F}" type="presParOf" srcId="{4A7EEC48-283E-4F37-A252-E8FF8E4F10E1}" destId="{C49555E0-AB25-4D23-903B-E5AF5DEBDD06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91A387-18CC-41FF-839E-CB57A8C8E7E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910895-BE60-4BB8-B1B7-FD3E20A9E1FA}">
      <dgm:prSet phldrT="[Text]" custT="1"/>
      <dgm:spPr>
        <a:solidFill>
          <a:schemeClr val="accent2">
            <a:lumMod val="75000"/>
          </a:schemeClr>
        </a:solidFill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b="0" dirty="0" smtClean="0">
              <a:ln w="11430"/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জলবায়ুর বৈশিষ্ট্য</a:t>
          </a:r>
          <a:endParaRPr lang="en-US" sz="2800" b="0" dirty="0"/>
        </a:p>
      </dgm:t>
    </dgm:pt>
    <dgm:pt modelId="{3E297D28-F158-4F45-B51B-0FA966EC72CC}" type="parTrans" cxnId="{F62DD751-0B0E-4E72-8972-B9FE45D0107B}">
      <dgm:prSet/>
      <dgm:spPr/>
      <dgm:t>
        <a:bodyPr/>
        <a:lstStyle/>
        <a:p>
          <a:endParaRPr lang="en-US"/>
        </a:p>
      </dgm:t>
    </dgm:pt>
    <dgm:pt modelId="{B32007C3-AB83-4C20-B24D-D417B211A8A9}" type="sibTrans" cxnId="{F62DD751-0B0E-4E72-8972-B9FE45D0107B}">
      <dgm:prSet/>
      <dgm:spPr/>
      <dgm:t>
        <a:bodyPr/>
        <a:lstStyle/>
        <a:p>
          <a:endParaRPr lang="en-US"/>
        </a:p>
      </dgm:t>
    </dgm:pt>
    <dgm:pt modelId="{9A71D56E-EAB2-4A85-920A-36AB49C8B142}">
      <dgm:prSet phldrT="[Text]" custT="1"/>
      <dgm:spPr>
        <a:solidFill>
          <a:schemeClr val="accent3">
            <a:lumMod val="40000"/>
            <a:lumOff val="60000"/>
          </a:schemeClr>
        </a:solidFill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১. নাতিশীতোষ্ণ</a:t>
          </a:r>
          <a:endParaRPr lang="en-US" sz="2800" dirty="0"/>
        </a:p>
      </dgm:t>
    </dgm:pt>
    <dgm:pt modelId="{75EF8D7E-1952-499C-88BB-0A02D7A00F3B}" type="parTrans" cxnId="{585B9608-1EA5-488D-B237-9821F19417D7}">
      <dgm:prSet/>
      <dgm:spPr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1400"/>
        </a:p>
      </dgm:t>
    </dgm:pt>
    <dgm:pt modelId="{DCB2B21E-F3EE-4EC5-B6C2-E207E16A5CFE}" type="sibTrans" cxnId="{585B9608-1EA5-488D-B237-9821F19417D7}">
      <dgm:prSet/>
      <dgm:spPr/>
      <dgm:t>
        <a:bodyPr/>
        <a:lstStyle/>
        <a:p>
          <a:endParaRPr lang="en-US"/>
        </a:p>
      </dgm:t>
    </dgm:pt>
    <dgm:pt modelId="{84103E42-25B5-4894-9634-07722419CC0E}">
      <dgm:prSet phldrT="[Text]" custT="1"/>
      <dgm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২. মৌসুমী বায়ুর প্রভাব</a:t>
          </a:r>
          <a:endParaRPr lang="en-US" sz="2800" dirty="0"/>
        </a:p>
      </dgm:t>
    </dgm:pt>
    <dgm:pt modelId="{CE648BE5-EEF9-4D7F-9D56-8D9CF245CE80}" type="parTrans" cxnId="{0FC3FAAB-0E5C-4FA4-8AC5-9F4E26AFB940}">
      <dgm:prSet/>
      <dgm:spPr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1400"/>
        </a:p>
      </dgm:t>
    </dgm:pt>
    <dgm:pt modelId="{44CFA815-7149-4FCD-94FD-BBD640412786}" type="sibTrans" cxnId="{0FC3FAAB-0E5C-4FA4-8AC5-9F4E26AFB940}">
      <dgm:prSet/>
      <dgm:spPr/>
      <dgm:t>
        <a:bodyPr/>
        <a:lstStyle/>
        <a:p>
          <a:endParaRPr lang="en-US"/>
        </a:p>
      </dgm:t>
    </dgm:pt>
    <dgm:pt modelId="{B914D22C-78D7-4DFC-B21A-053A03E15C95}">
      <dgm:prSet phldrT="[Text]" custT="1"/>
      <dgm:spPr>
        <a:solidFill>
          <a:schemeClr val="accent5">
            <a:lumMod val="40000"/>
            <a:lumOff val="60000"/>
          </a:schemeClr>
        </a:solidFill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মাঝে মাঝে প্রাকৃতিক দুর্যোগ দেখা যায়</a:t>
          </a:r>
          <a:endParaRPr lang="en-US" sz="2800" dirty="0"/>
        </a:p>
      </dgm:t>
    </dgm:pt>
    <dgm:pt modelId="{57455E23-E4D4-4556-84A8-F3C2D14A52E4}" type="parTrans" cxnId="{CF28C030-95BA-4718-B05B-76E253E0472E}">
      <dgm:prSet/>
      <dgm:spPr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1400"/>
        </a:p>
      </dgm:t>
    </dgm:pt>
    <dgm:pt modelId="{65E09EA0-D2DA-4704-82CD-E6C8EC949767}" type="sibTrans" cxnId="{CF28C030-95BA-4718-B05B-76E253E0472E}">
      <dgm:prSet/>
      <dgm:spPr/>
      <dgm:t>
        <a:bodyPr/>
        <a:lstStyle/>
        <a:p>
          <a:endParaRPr lang="en-US"/>
        </a:p>
      </dgm:t>
    </dgm:pt>
    <dgm:pt modelId="{8531CFBF-C8CB-470E-998F-27A07983487B}" type="pres">
      <dgm:prSet presAssocID="{5C91A387-18CC-41FF-839E-CB57A8C8E7E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96DD7C-7F15-4E99-9B77-F44181AF31F3}" type="pres">
      <dgm:prSet presAssocID="{8B910895-BE60-4BB8-B1B7-FD3E20A9E1FA}" presName="centerShape" presStyleLbl="node0" presStyleIdx="0" presStyleCnt="1"/>
      <dgm:spPr/>
      <dgm:t>
        <a:bodyPr/>
        <a:lstStyle/>
        <a:p>
          <a:endParaRPr lang="en-US"/>
        </a:p>
      </dgm:t>
    </dgm:pt>
    <dgm:pt modelId="{F88E2069-4696-4457-9BC8-AD4E3D8675CE}" type="pres">
      <dgm:prSet presAssocID="{75EF8D7E-1952-499C-88BB-0A02D7A00F3B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FF3C9881-E969-4A9F-B276-E636B189F2D1}" type="pres">
      <dgm:prSet presAssocID="{9A71D56E-EAB2-4A85-920A-36AB49C8B14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032D78-FB34-42CD-B526-1D2314F74520}" type="pres">
      <dgm:prSet presAssocID="{CE648BE5-EEF9-4D7F-9D56-8D9CF245CE8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82D00074-13A6-4A79-88DA-4E7646483E24}" type="pres">
      <dgm:prSet presAssocID="{84103E42-25B5-4894-9634-07722419CC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ABD71-31E1-43AF-B250-4BBBFC3C3DDD}" type="pres">
      <dgm:prSet presAssocID="{57455E23-E4D4-4556-84A8-F3C2D14A52E4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8145E187-A837-4788-9782-B10B9EF014BA}" type="pres">
      <dgm:prSet presAssocID="{B914D22C-78D7-4DFC-B21A-053A03E15C9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AE85E9-7A8A-4675-BE12-0C4C242EB009}" type="presOf" srcId="{84103E42-25B5-4894-9634-07722419CC0E}" destId="{82D00074-13A6-4A79-88DA-4E7646483E24}" srcOrd="0" destOrd="0" presId="urn:microsoft.com/office/officeart/2005/8/layout/radial4"/>
    <dgm:cxn modelId="{5956E810-F0E8-4AE8-A769-7488C2E34A6F}" type="presOf" srcId="{B914D22C-78D7-4DFC-B21A-053A03E15C95}" destId="{8145E187-A837-4788-9782-B10B9EF014BA}" srcOrd="0" destOrd="0" presId="urn:microsoft.com/office/officeart/2005/8/layout/radial4"/>
    <dgm:cxn modelId="{3DF21049-B861-475B-808C-D50F0FDA401C}" type="presOf" srcId="{CE648BE5-EEF9-4D7F-9D56-8D9CF245CE80}" destId="{97032D78-FB34-42CD-B526-1D2314F74520}" srcOrd="0" destOrd="0" presId="urn:microsoft.com/office/officeart/2005/8/layout/radial4"/>
    <dgm:cxn modelId="{F62DD751-0B0E-4E72-8972-B9FE45D0107B}" srcId="{5C91A387-18CC-41FF-839E-CB57A8C8E7EA}" destId="{8B910895-BE60-4BB8-B1B7-FD3E20A9E1FA}" srcOrd="0" destOrd="0" parTransId="{3E297D28-F158-4F45-B51B-0FA966EC72CC}" sibTransId="{B32007C3-AB83-4C20-B24D-D417B211A8A9}"/>
    <dgm:cxn modelId="{585B9608-1EA5-488D-B237-9821F19417D7}" srcId="{8B910895-BE60-4BB8-B1B7-FD3E20A9E1FA}" destId="{9A71D56E-EAB2-4A85-920A-36AB49C8B142}" srcOrd="0" destOrd="0" parTransId="{75EF8D7E-1952-499C-88BB-0A02D7A00F3B}" sibTransId="{DCB2B21E-F3EE-4EC5-B6C2-E207E16A5CFE}"/>
    <dgm:cxn modelId="{CF28C030-95BA-4718-B05B-76E253E0472E}" srcId="{8B910895-BE60-4BB8-B1B7-FD3E20A9E1FA}" destId="{B914D22C-78D7-4DFC-B21A-053A03E15C95}" srcOrd="2" destOrd="0" parTransId="{57455E23-E4D4-4556-84A8-F3C2D14A52E4}" sibTransId="{65E09EA0-D2DA-4704-82CD-E6C8EC949767}"/>
    <dgm:cxn modelId="{A86E5A1B-B23F-46A4-AF8C-3E01F9C0D2B6}" type="presOf" srcId="{8B910895-BE60-4BB8-B1B7-FD3E20A9E1FA}" destId="{B896DD7C-7F15-4E99-9B77-F44181AF31F3}" srcOrd="0" destOrd="0" presId="urn:microsoft.com/office/officeart/2005/8/layout/radial4"/>
    <dgm:cxn modelId="{0FC3FAAB-0E5C-4FA4-8AC5-9F4E26AFB940}" srcId="{8B910895-BE60-4BB8-B1B7-FD3E20A9E1FA}" destId="{84103E42-25B5-4894-9634-07722419CC0E}" srcOrd="1" destOrd="0" parTransId="{CE648BE5-EEF9-4D7F-9D56-8D9CF245CE80}" sibTransId="{44CFA815-7149-4FCD-94FD-BBD640412786}"/>
    <dgm:cxn modelId="{5438BD54-E85F-46C0-868E-41B7173DBEEB}" type="presOf" srcId="{5C91A387-18CC-41FF-839E-CB57A8C8E7EA}" destId="{8531CFBF-C8CB-470E-998F-27A07983487B}" srcOrd="0" destOrd="0" presId="urn:microsoft.com/office/officeart/2005/8/layout/radial4"/>
    <dgm:cxn modelId="{31937D02-4362-4FF1-84CC-818E979B7F9F}" type="presOf" srcId="{9A71D56E-EAB2-4A85-920A-36AB49C8B142}" destId="{FF3C9881-E969-4A9F-B276-E636B189F2D1}" srcOrd="0" destOrd="0" presId="urn:microsoft.com/office/officeart/2005/8/layout/radial4"/>
    <dgm:cxn modelId="{7671B7D0-122F-4221-9D2C-91DD7DECCBE5}" type="presOf" srcId="{75EF8D7E-1952-499C-88BB-0A02D7A00F3B}" destId="{F88E2069-4696-4457-9BC8-AD4E3D8675CE}" srcOrd="0" destOrd="0" presId="urn:microsoft.com/office/officeart/2005/8/layout/radial4"/>
    <dgm:cxn modelId="{15126171-021D-49C7-9903-DFFA3D35849A}" type="presOf" srcId="{57455E23-E4D4-4556-84A8-F3C2D14A52E4}" destId="{FDEABD71-31E1-43AF-B250-4BBBFC3C3DDD}" srcOrd="0" destOrd="0" presId="urn:microsoft.com/office/officeart/2005/8/layout/radial4"/>
    <dgm:cxn modelId="{8BFEE0D0-86F2-4703-9841-27C1B357B870}" type="presParOf" srcId="{8531CFBF-C8CB-470E-998F-27A07983487B}" destId="{B896DD7C-7F15-4E99-9B77-F44181AF31F3}" srcOrd="0" destOrd="0" presId="urn:microsoft.com/office/officeart/2005/8/layout/radial4"/>
    <dgm:cxn modelId="{1C91C107-058F-41D4-A8E4-2B9629A39155}" type="presParOf" srcId="{8531CFBF-C8CB-470E-998F-27A07983487B}" destId="{F88E2069-4696-4457-9BC8-AD4E3D8675CE}" srcOrd="1" destOrd="0" presId="urn:microsoft.com/office/officeart/2005/8/layout/radial4"/>
    <dgm:cxn modelId="{1A713A9D-D41D-4E81-B201-EA0E1C2FE31A}" type="presParOf" srcId="{8531CFBF-C8CB-470E-998F-27A07983487B}" destId="{FF3C9881-E969-4A9F-B276-E636B189F2D1}" srcOrd="2" destOrd="0" presId="urn:microsoft.com/office/officeart/2005/8/layout/radial4"/>
    <dgm:cxn modelId="{C890DC9B-7085-4705-8B32-6468679753D5}" type="presParOf" srcId="{8531CFBF-C8CB-470E-998F-27A07983487B}" destId="{97032D78-FB34-42CD-B526-1D2314F74520}" srcOrd="3" destOrd="0" presId="urn:microsoft.com/office/officeart/2005/8/layout/radial4"/>
    <dgm:cxn modelId="{B2BE6E18-1CC7-4E32-98A6-465836B9C7F8}" type="presParOf" srcId="{8531CFBF-C8CB-470E-998F-27A07983487B}" destId="{82D00074-13A6-4A79-88DA-4E7646483E24}" srcOrd="4" destOrd="0" presId="urn:microsoft.com/office/officeart/2005/8/layout/radial4"/>
    <dgm:cxn modelId="{048FAC1D-22E0-488E-8E66-26E3D4966F8E}" type="presParOf" srcId="{8531CFBF-C8CB-470E-998F-27A07983487B}" destId="{FDEABD71-31E1-43AF-B250-4BBBFC3C3DDD}" srcOrd="5" destOrd="0" presId="urn:microsoft.com/office/officeart/2005/8/layout/radial4"/>
    <dgm:cxn modelId="{751B7ADD-95DD-4DE9-87B4-B9B97518C8D0}" type="presParOf" srcId="{8531CFBF-C8CB-470E-998F-27A07983487B}" destId="{8145E187-A837-4788-9782-B10B9EF014B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F4660F-B692-4C7D-8855-2ED790758999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16AAC9AE-7864-4910-B3F8-741394F00FB4}">
      <dgm:prSet phldrT="[Text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আবহাওয়ার কত বছরের গড়কে জলবায়ু বলা হয়?</a:t>
          </a:r>
          <a:endParaRPr lang="en-US" sz="2800" dirty="0"/>
        </a:p>
      </dgm:t>
    </dgm:pt>
    <dgm:pt modelId="{E15682E8-9D03-4AED-B9E9-A7F93904A82D}" type="parTrans" cxnId="{0E4EBB55-C8C4-4C35-A4DA-9C396CF8B98A}">
      <dgm:prSet/>
      <dgm:spPr/>
      <dgm:t>
        <a:bodyPr/>
        <a:lstStyle/>
        <a:p>
          <a:endParaRPr lang="en-US"/>
        </a:p>
      </dgm:t>
    </dgm:pt>
    <dgm:pt modelId="{23012CAF-ADE9-4EF3-AAFF-DD7F0C7BD448}" type="sibTrans" cxnId="{0E4EBB55-C8C4-4C35-A4DA-9C396CF8B98A}">
      <dgm:prSet/>
      <dgm:spPr/>
      <dgm:t>
        <a:bodyPr/>
        <a:lstStyle/>
        <a:p>
          <a:endParaRPr lang="en-US"/>
        </a:p>
      </dgm:t>
    </dgm:pt>
    <dgm:pt modelId="{9CB2AF87-5472-4C84-A1B5-0A54567B34EB}">
      <dgm:prSet phldrT="[Text]" custT="1"/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শীতকালে বাংলাদেশকে সাইবেরিয়ার হিমপ্রবাহ থেকে রক্ষা করে কোন পর্বত মালা?</a:t>
          </a:r>
          <a:endParaRPr lang="en-US" sz="2800" dirty="0"/>
        </a:p>
      </dgm:t>
    </dgm:pt>
    <dgm:pt modelId="{B65D77C3-94BD-4F54-8CC4-EB4D3756EB2C}" type="parTrans" cxnId="{A919CA4A-E2FE-46E6-B18C-8610FA8BD23E}">
      <dgm:prSet/>
      <dgm:spPr/>
      <dgm:t>
        <a:bodyPr/>
        <a:lstStyle/>
        <a:p>
          <a:endParaRPr lang="en-US"/>
        </a:p>
      </dgm:t>
    </dgm:pt>
    <dgm:pt modelId="{46BEFA0D-B957-4C73-B256-58A752199DDB}" type="sibTrans" cxnId="{A919CA4A-E2FE-46E6-B18C-8610FA8BD23E}">
      <dgm:prSet/>
      <dgm:spPr/>
      <dgm:t>
        <a:bodyPr/>
        <a:lstStyle/>
        <a:p>
          <a:endParaRPr lang="en-US"/>
        </a:p>
      </dgm:t>
    </dgm:pt>
    <dgm:pt modelId="{B5871F1B-0684-4ED8-B70C-7BFD5225DE53}">
      <dgm:prSet phldrT="[Text]" custT="1"/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বাংলাদেশের জলবায়ু সমভাবাপন্ন কেন?</a:t>
          </a:r>
          <a:endParaRPr lang="en-US" sz="2800" dirty="0"/>
        </a:p>
      </dgm:t>
    </dgm:pt>
    <dgm:pt modelId="{AE5B9B0E-96FC-49A6-9BD4-6E747E34DA73}" type="parTrans" cxnId="{309579BD-D34F-44DA-BAF7-B9A8779AD80C}">
      <dgm:prSet/>
      <dgm:spPr/>
      <dgm:t>
        <a:bodyPr/>
        <a:lstStyle/>
        <a:p>
          <a:endParaRPr lang="en-US"/>
        </a:p>
      </dgm:t>
    </dgm:pt>
    <dgm:pt modelId="{09015034-C846-4299-8B38-A26A71AB7A3F}" type="sibTrans" cxnId="{309579BD-D34F-44DA-BAF7-B9A8779AD80C}">
      <dgm:prSet/>
      <dgm:spPr/>
      <dgm:t>
        <a:bodyPr/>
        <a:lstStyle/>
        <a:p>
          <a:endParaRPr lang="en-US"/>
        </a:p>
      </dgm:t>
    </dgm:pt>
    <dgm:pt modelId="{24211E4B-0F6F-4541-ACDE-BE4688DBB41C}" type="pres">
      <dgm:prSet presAssocID="{20F4660F-B692-4C7D-8855-2ED790758999}" presName="linearFlow" presStyleCnt="0">
        <dgm:presLayoutVars>
          <dgm:dir/>
          <dgm:resizeHandles val="exact"/>
        </dgm:presLayoutVars>
      </dgm:prSet>
      <dgm:spPr/>
    </dgm:pt>
    <dgm:pt modelId="{467E1965-75D3-4346-88DA-9CE14F63580D}" type="pres">
      <dgm:prSet presAssocID="{16AAC9AE-7864-4910-B3F8-741394F00FB4}" presName="composite" presStyleCnt="0"/>
      <dgm:spPr/>
    </dgm:pt>
    <dgm:pt modelId="{C70ADA97-0649-46AA-B0F4-B0C907580754}" type="pres">
      <dgm:prSet presAssocID="{16AAC9AE-7864-4910-B3F8-741394F00FB4}" presName="imgShp" presStyleLbl="fgImgPlace1" presStyleIdx="0" presStyleCnt="3" custLinFactNeighborX="-6377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9549EFE-515A-4CF2-AF73-60615BE02097}" type="pres">
      <dgm:prSet presAssocID="{16AAC9AE-7864-4910-B3F8-741394F00FB4}" presName="txShp" presStyleLbl="node1" presStyleIdx="0" presStyleCnt="3" custScaleX="127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E7BC0-45AA-4DC9-90EE-3C36B2519614}" type="pres">
      <dgm:prSet presAssocID="{23012CAF-ADE9-4EF3-AAFF-DD7F0C7BD448}" presName="spacing" presStyleCnt="0"/>
      <dgm:spPr/>
    </dgm:pt>
    <dgm:pt modelId="{C0E8B42F-B43F-4C25-AA0D-33EF13FB5082}" type="pres">
      <dgm:prSet presAssocID="{9CB2AF87-5472-4C84-A1B5-0A54567B34EB}" presName="composite" presStyleCnt="0"/>
      <dgm:spPr/>
    </dgm:pt>
    <dgm:pt modelId="{1090248E-6ACE-4602-8B93-C169047D41CD}" type="pres">
      <dgm:prSet presAssocID="{9CB2AF87-5472-4C84-A1B5-0A54567B34EB}" presName="imgShp" presStyleLbl="fgImgPlace1" presStyleIdx="1" presStyleCnt="3" custLinFactNeighborX="-6377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6129237-0F02-4A22-A64C-7B73764F239A}" type="pres">
      <dgm:prSet presAssocID="{9CB2AF87-5472-4C84-A1B5-0A54567B34EB}" presName="txShp" presStyleLbl="node1" presStyleIdx="1" presStyleCnt="3" custScaleX="127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C050A-5E84-4B67-A198-8622EEC72576}" type="pres">
      <dgm:prSet presAssocID="{46BEFA0D-B957-4C73-B256-58A752199DDB}" presName="spacing" presStyleCnt="0"/>
      <dgm:spPr/>
    </dgm:pt>
    <dgm:pt modelId="{F19F81F5-DF34-4370-BF97-08CB8FBBEFCA}" type="pres">
      <dgm:prSet presAssocID="{B5871F1B-0684-4ED8-B70C-7BFD5225DE53}" presName="composite" presStyleCnt="0"/>
      <dgm:spPr/>
    </dgm:pt>
    <dgm:pt modelId="{67431817-90A5-45EA-9ED0-240126A46A7C}" type="pres">
      <dgm:prSet presAssocID="{B5871F1B-0684-4ED8-B70C-7BFD5225DE53}" presName="imgShp" presStyleLbl="fgImgPlace1" presStyleIdx="2" presStyleCnt="3" custLinFactNeighborX="-63774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6172E8C-AAFB-4CD9-B290-2992908AA1C5}" type="pres">
      <dgm:prSet presAssocID="{B5871F1B-0684-4ED8-B70C-7BFD5225DE53}" presName="txShp" presStyleLbl="node1" presStyleIdx="2" presStyleCnt="3" custScaleX="127416" custLinFactNeighborX="1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19CA4A-E2FE-46E6-B18C-8610FA8BD23E}" srcId="{20F4660F-B692-4C7D-8855-2ED790758999}" destId="{9CB2AF87-5472-4C84-A1B5-0A54567B34EB}" srcOrd="1" destOrd="0" parTransId="{B65D77C3-94BD-4F54-8CC4-EB4D3756EB2C}" sibTransId="{46BEFA0D-B957-4C73-B256-58A752199DDB}"/>
    <dgm:cxn modelId="{1B6FEC7C-FE34-407A-8B69-AFCA8CD27C2B}" type="presOf" srcId="{20F4660F-B692-4C7D-8855-2ED790758999}" destId="{24211E4B-0F6F-4541-ACDE-BE4688DBB41C}" srcOrd="0" destOrd="0" presId="urn:microsoft.com/office/officeart/2005/8/layout/vList3#1"/>
    <dgm:cxn modelId="{CD1655B8-74F9-4B88-A7A0-285CB34DA1AF}" type="presOf" srcId="{B5871F1B-0684-4ED8-B70C-7BFD5225DE53}" destId="{D6172E8C-AAFB-4CD9-B290-2992908AA1C5}" srcOrd="0" destOrd="0" presId="urn:microsoft.com/office/officeart/2005/8/layout/vList3#1"/>
    <dgm:cxn modelId="{86219FA7-2737-4188-BD3F-A0D089983DCD}" type="presOf" srcId="{9CB2AF87-5472-4C84-A1B5-0A54567B34EB}" destId="{46129237-0F02-4A22-A64C-7B73764F239A}" srcOrd="0" destOrd="0" presId="urn:microsoft.com/office/officeart/2005/8/layout/vList3#1"/>
    <dgm:cxn modelId="{27666837-E2CE-445F-92FC-12D623ECA259}" type="presOf" srcId="{16AAC9AE-7864-4910-B3F8-741394F00FB4}" destId="{D9549EFE-515A-4CF2-AF73-60615BE02097}" srcOrd="0" destOrd="0" presId="urn:microsoft.com/office/officeart/2005/8/layout/vList3#1"/>
    <dgm:cxn modelId="{309579BD-D34F-44DA-BAF7-B9A8779AD80C}" srcId="{20F4660F-B692-4C7D-8855-2ED790758999}" destId="{B5871F1B-0684-4ED8-B70C-7BFD5225DE53}" srcOrd="2" destOrd="0" parTransId="{AE5B9B0E-96FC-49A6-9BD4-6E747E34DA73}" sibTransId="{09015034-C846-4299-8B38-A26A71AB7A3F}"/>
    <dgm:cxn modelId="{0E4EBB55-C8C4-4C35-A4DA-9C396CF8B98A}" srcId="{20F4660F-B692-4C7D-8855-2ED790758999}" destId="{16AAC9AE-7864-4910-B3F8-741394F00FB4}" srcOrd="0" destOrd="0" parTransId="{E15682E8-9D03-4AED-B9E9-A7F93904A82D}" sibTransId="{23012CAF-ADE9-4EF3-AAFF-DD7F0C7BD448}"/>
    <dgm:cxn modelId="{064BCE00-0985-46E9-BE76-0A355D49C695}" type="presParOf" srcId="{24211E4B-0F6F-4541-ACDE-BE4688DBB41C}" destId="{467E1965-75D3-4346-88DA-9CE14F63580D}" srcOrd="0" destOrd="0" presId="urn:microsoft.com/office/officeart/2005/8/layout/vList3#1"/>
    <dgm:cxn modelId="{5F5378A6-853A-4BBC-856A-A2CA8A742ADC}" type="presParOf" srcId="{467E1965-75D3-4346-88DA-9CE14F63580D}" destId="{C70ADA97-0649-46AA-B0F4-B0C907580754}" srcOrd="0" destOrd="0" presId="urn:microsoft.com/office/officeart/2005/8/layout/vList3#1"/>
    <dgm:cxn modelId="{F588B93D-AB89-4F30-9683-ED1C762A5C62}" type="presParOf" srcId="{467E1965-75D3-4346-88DA-9CE14F63580D}" destId="{D9549EFE-515A-4CF2-AF73-60615BE02097}" srcOrd="1" destOrd="0" presId="urn:microsoft.com/office/officeart/2005/8/layout/vList3#1"/>
    <dgm:cxn modelId="{F85D48C0-971A-4ACE-BB23-6CFEEDE8F6BB}" type="presParOf" srcId="{24211E4B-0F6F-4541-ACDE-BE4688DBB41C}" destId="{3DFE7BC0-45AA-4DC9-90EE-3C36B2519614}" srcOrd="1" destOrd="0" presId="urn:microsoft.com/office/officeart/2005/8/layout/vList3#1"/>
    <dgm:cxn modelId="{EDAFC99F-CE17-4A7D-B6A0-BE9FDEDE0804}" type="presParOf" srcId="{24211E4B-0F6F-4541-ACDE-BE4688DBB41C}" destId="{C0E8B42F-B43F-4C25-AA0D-33EF13FB5082}" srcOrd="2" destOrd="0" presId="urn:microsoft.com/office/officeart/2005/8/layout/vList3#1"/>
    <dgm:cxn modelId="{DCE4A76A-048B-4937-B4D4-9B177C8124AC}" type="presParOf" srcId="{C0E8B42F-B43F-4C25-AA0D-33EF13FB5082}" destId="{1090248E-6ACE-4602-8B93-C169047D41CD}" srcOrd="0" destOrd="0" presId="urn:microsoft.com/office/officeart/2005/8/layout/vList3#1"/>
    <dgm:cxn modelId="{E503F52D-55A4-4181-B196-C1A68B3F5D2E}" type="presParOf" srcId="{C0E8B42F-B43F-4C25-AA0D-33EF13FB5082}" destId="{46129237-0F02-4A22-A64C-7B73764F239A}" srcOrd="1" destOrd="0" presId="urn:microsoft.com/office/officeart/2005/8/layout/vList3#1"/>
    <dgm:cxn modelId="{C1AEE85B-6FA6-44BF-8874-BA8BA90B8BB5}" type="presParOf" srcId="{24211E4B-0F6F-4541-ACDE-BE4688DBB41C}" destId="{98FC050A-5E84-4B67-A198-8622EEC72576}" srcOrd="3" destOrd="0" presId="urn:microsoft.com/office/officeart/2005/8/layout/vList3#1"/>
    <dgm:cxn modelId="{44B86E4E-FF8F-4DCB-A907-C8F0592E68C0}" type="presParOf" srcId="{24211E4B-0F6F-4541-ACDE-BE4688DBB41C}" destId="{F19F81F5-DF34-4370-BF97-08CB8FBBEFCA}" srcOrd="4" destOrd="0" presId="urn:microsoft.com/office/officeart/2005/8/layout/vList3#1"/>
    <dgm:cxn modelId="{1BA820FD-5A69-4252-AFDC-C8A815609FC7}" type="presParOf" srcId="{F19F81F5-DF34-4370-BF97-08CB8FBBEFCA}" destId="{67431817-90A5-45EA-9ED0-240126A46A7C}" srcOrd="0" destOrd="0" presId="urn:microsoft.com/office/officeart/2005/8/layout/vList3#1"/>
    <dgm:cxn modelId="{04250713-4648-4E40-9DD9-1336906E009D}" type="presParOf" srcId="{F19F81F5-DF34-4370-BF97-08CB8FBBEFCA}" destId="{D6172E8C-AAFB-4CD9-B290-2992908AA1C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D51D8-AA69-4B42-BC0D-5F82046E1329}">
      <dsp:nvSpPr>
        <dsp:cNvPr id="0" name=""/>
        <dsp:cNvSpPr/>
      </dsp:nvSpPr>
      <dsp:spPr>
        <a:xfrm>
          <a:off x="3317541" y="2439575"/>
          <a:ext cx="1594516" cy="144366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b="1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জলবায়ুর প্রকৃতি নির্ণয়ের উপাদান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551052" y="2650995"/>
        <a:ext cx="1127494" cy="1020829"/>
      </dsp:txXfrm>
    </dsp:sp>
    <dsp:sp modelId="{32A15DB3-6391-4A7F-87F9-B472CB1473C3}">
      <dsp:nvSpPr>
        <dsp:cNvPr id="0" name=""/>
        <dsp:cNvSpPr/>
      </dsp:nvSpPr>
      <dsp:spPr>
        <a:xfrm rot="16200000">
          <a:off x="3555439" y="1865845"/>
          <a:ext cx="1118721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118721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>
        <a:off x="4086831" y="1852247"/>
        <a:ext cx="55936" cy="55936"/>
      </dsp:txXfrm>
    </dsp:sp>
    <dsp:sp modelId="{F1FA7E01-9D07-4241-BB9A-AD9E186B7245}">
      <dsp:nvSpPr>
        <dsp:cNvPr id="0" name=""/>
        <dsp:cNvSpPr/>
      </dsp:nvSpPr>
      <dsp:spPr>
        <a:xfrm>
          <a:off x="3457798" y="6850"/>
          <a:ext cx="1314003" cy="131400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600" b="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অক্ষাংশে ও দ্রাঘিমাংশে দেশের অবস্থান</a:t>
          </a:r>
          <a:endParaRPr lang="en-US" sz="1600" b="0" kern="1200" dirty="0">
            <a:solidFill>
              <a:schemeClr val="tx1"/>
            </a:solidFill>
          </a:endParaRPr>
        </a:p>
      </dsp:txBody>
      <dsp:txXfrm>
        <a:off x="3650229" y="199281"/>
        <a:ext cx="929141" cy="929141"/>
      </dsp:txXfrm>
    </dsp:sp>
    <dsp:sp modelId="{05B2A656-1038-4738-9A70-EB2A081CC003}">
      <dsp:nvSpPr>
        <dsp:cNvPr id="0" name=""/>
        <dsp:cNvSpPr/>
      </dsp:nvSpPr>
      <dsp:spPr>
        <a:xfrm rot="18600000">
          <a:off x="4402370" y="2154678"/>
          <a:ext cx="1090239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090239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>
        <a:off x="4920234" y="2141792"/>
        <a:ext cx="54511" cy="54511"/>
      </dsp:txXfrm>
    </dsp:sp>
    <dsp:sp modelId="{2A6AF470-F4AA-4DB5-8896-A5C79FEE5081}">
      <dsp:nvSpPr>
        <dsp:cNvPr id="0" name=""/>
        <dsp:cNvSpPr/>
      </dsp:nvSpPr>
      <dsp:spPr>
        <a:xfrm>
          <a:off x="5063197" y="591168"/>
          <a:ext cx="1314003" cy="1314003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থেকে দূরত্ব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255628" y="783599"/>
        <a:ext cx="929141" cy="929141"/>
      </dsp:txXfrm>
    </dsp:sp>
    <dsp:sp modelId="{34CF2DEC-C206-42D9-90A4-A93D67B294EB}">
      <dsp:nvSpPr>
        <dsp:cNvPr id="0" name=""/>
        <dsp:cNvSpPr/>
      </dsp:nvSpPr>
      <dsp:spPr>
        <a:xfrm rot="21000000">
          <a:off x="4889411" y="2918242"/>
          <a:ext cx="1045927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045927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>
        <a:off x="5386226" y="2906464"/>
        <a:ext cx="52296" cy="52296"/>
      </dsp:txXfrm>
    </dsp:sp>
    <dsp:sp modelId="{3936B2CF-EA5C-48B5-B3CC-0D14FCA2E816}">
      <dsp:nvSpPr>
        <dsp:cNvPr id="0" name=""/>
        <dsp:cNvSpPr/>
      </dsp:nvSpPr>
      <dsp:spPr>
        <a:xfrm>
          <a:off x="5917412" y="2070712"/>
          <a:ext cx="1314003" cy="1314003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পৃষ্ঠ থেকে  উচ্চতা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6109843" y="2263143"/>
        <a:ext cx="929141" cy="929141"/>
      </dsp:txXfrm>
    </dsp:sp>
    <dsp:sp modelId="{441C7742-AA1D-48CC-AD01-8784A214F224}">
      <dsp:nvSpPr>
        <dsp:cNvPr id="0" name=""/>
        <dsp:cNvSpPr/>
      </dsp:nvSpPr>
      <dsp:spPr>
        <a:xfrm rot="1800000">
          <a:off x="4715718" y="3801231"/>
          <a:ext cx="1064347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064347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>
        <a:off x="5221283" y="3788992"/>
        <a:ext cx="53217" cy="53217"/>
      </dsp:txXfrm>
    </dsp:sp>
    <dsp:sp modelId="{213BDE56-FB19-422B-A5D1-9FE4450C28B4}">
      <dsp:nvSpPr>
        <dsp:cNvPr id="0" name=""/>
        <dsp:cNvSpPr/>
      </dsp:nvSpPr>
      <dsp:spPr>
        <a:xfrm>
          <a:off x="5620746" y="3753187"/>
          <a:ext cx="1314003" cy="1314003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বায়ু প্রবাহ 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813177" y="3945618"/>
        <a:ext cx="929141" cy="929141"/>
      </dsp:txXfrm>
    </dsp:sp>
    <dsp:sp modelId="{78B5ED28-9DFE-4C64-9027-C8D4F6A618FE}">
      <dsp:nvSpPr>
        <dsp:cNvPr id="0" name=""/>
        <dsp:cNvSpPr/>
      </dsp:nvSpPr>
      <dsp:spPr>
        <a:xfrm rot="4200000">
          <a:off x="3998822" y="4354603"/>
          <a:ext cx="1110988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110988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>
        <a:off x="4526542" y="4341198"/>
        <a:ext cx="55549" cy="55549"/>
      </dsp:txXfrm>
    </dsp:sp>
    <dsp:sp modelId="{224D52D2-94A2-48CA-A50F-02A132600D60}">
      <dsp:nvSpPr>
        <dsp:cNvPr id="0" name=""/>
        <dsp:cNvSpPr/>
      </dsp:nvSpPr>
      <dsp:spPr>
        <a:xfrm>
          <a:off x="4312013" y="4851345"/>
          <a:ext cx="1314003" cy="131400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স্রোত </a:t>
          </a:r>
          <a:endParaRPr lang="en-US" sz="2400" kern="1200" dirty="0" smtClean="0">
            <a:solidFill>
              <a:schemeClr val="tx1"/>
            </a:solidFill>
          </a:endParaRPr>
        </a:p>
      </dsp:txBody>
      <dsp:txXfrm>
        <a:off x="4504444" y="5043776"/>
        <a:ext cx="929141" cy="929141"/>
      </dsp:txXfrm>
    </dsp:sp>
    <dsp:sp modelId="{2CF0622C-4293-4E7F-9A59-4F6593BB690A}">
      <dsp:nvSpPr>
        <dsp:cNvPr id="0" name=""/>
        <dsp:cNvSpPr/>
      </dsp:nvSpPr>
      <dsp:spPr>
        <a:xfrm rot="6600000">
          <a:off x="3119788" y="4354603"/>
          <a:ext cx="1110988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110988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 rot="10800000">
        <a:off x="3647508" y="4341198"/>
        <a:ext cx="55549" cy="55549"/>
      </dsp:txXfrm>
    </dsp:sp>
    <dsp:sp modelId="{7CD5B677-1284-4267-9741-42B5B68750FF}">
      <dsp:nvSpPr>
        <dsp:cNvPr id="0" name=""/>
        <dsp:cNvSpPr/>
      </dsp:nvSpPr>
      <dsp:spPr>
        <a:xfrm>
          <a:off x="2603583" y="4851345"/>
          <a:ext cx="1314003" cy="1314003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ভূমির ঢাল </a:t>
          </a:r>
          <a:endParaRPr lang="en-US" sz="2400" kern="1200" dirty="0" smtClean="0">
            <a:solidFill>
              <a:schemeClr val="tx1"/>
            </a:solidFill>
          </a:endParaRPr>
        </a:p>
      </dsp:txBody>
      <dsp:txXfrm>
        <a:off x="2796014" y="5043776"/>
        <a:ext cx="929141" cy="929141"/>
      </dsp:txXfrm>
    </dsp:sp>
    <dsp:sp modelId="{476F8B65-DA00-4788-8435-E3DE61AA0C7F}">
      <dsp:nvSpPr>
        <dsp:cNvPr id="0" name=""/>
        <dsp:cNvSpPr/>
      </dsp:nvSpPr>
      <dsp:spPr>
        <a:xfrm rot="9000000">
          <a:off x="2449533" y="3801231"/>
          <a:ext cx="1064347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064347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 rot="10800000">
        <a:off x="2955099" y="3788992"/>
        <a:ext cx="53217" cy="53217"/>
      </dsp:txXfrm>
    </dsp:sp>
    <dsp:sp modelId="{B7EFCFFC-B739-4904-B2C1-C5816637F7D5}">
      <dsp:nvSpPr>
        <dsp:cNvPr id="0" name=""/>
        <dsp:cNvSpPr/>
      </dsp:nvSpPr>
      <dsp:spPr>
        <a:xfrm>
          <a:off x="1294849" y="3753187"/>
          <a:ext cx="1314003" cy="1314003"/>
        </a:xfrm>
        <a:prstGeom prst="ellipse">
          <a:avLst/>
        </a:prstGeom>
        <a:solidFill>
          <a:schemeClr val="bg1">
            <a:lumMod val="65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মৃত্তিকার গঠন </a:t>
          </a:r>
          <a:endParaRPr lang="en-US" sz="2000" kern="1200" dirty="0" smtClean="0">
            <a:solidFill>
              <a:schemeClr val="tx1"/>
            </a:solidFill>
          </a:endParaRPr>
        </a:p>
      </dsp:txBody>
      <dsp:txXfrm>
        <a:off x="1487280" y="3945618"/>
        <a:ext cx="929141" cy="929141"/>
      </dsp:txXfrm>
    </dsp:sp>
    <dsp:sp modelId="{96BB605E-A052-458B-96FA-E8EE2B455891}">
      <dsp:nvSpPr>
        <dsp:cNvPr id="0" name=""/>
        <dsp:cNvSpPr/>
      </dsp:nvSpPr>
      <dsp:spPr>
        <a:xfrm rot="11400000">
          <a:off x="2294261" y="2918242"/>
          <a:ext cx="1045927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045927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 rot="10800000">
        <a:off x="2791076" y="2906464"/>
        <a:ext cx="52296" cy="52296"/>
      </dsp:txXfrm>
    </dsp:sp>
    <dsp:sp modelId="{ECFBB05A-A6D4-4042-8454-E227B1635168}">
      <dsp:nvSpPr>
        <dsp:cNvPr id="0" name=""/>
        <dsp:cNvSpPr/>
      </dsp:nvSpPr>
      <dsp:spPr>
        <a:xfrm>
          <a:off x="998183" y="2070712"/>
          <a:ext cx="1314003" cy="1314003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বনভূমির পরিমাণ </a:t>
          </a:r>
          <a:endParaRPr lang="en-US" sz="2000" kern="1200" dirty="0" smtClean="0">
            <a:solidFill>
              <a:schemeClr val="tx1"/>
            </a:solidFill>
          </a:endParaRPr>
        </a:p>
      </dsp:txBody>
      <dsp:txXfrm>
        <a:off x="1190614" y="2263143"/>
        <a:ext cx="929141" cy="929141"/>
      </dsp:txXfrm>
    </dsp:sp>
    <dsp:sp modelId="{EFFA05F0-824B-4744-832A-417BE2649362}">
      <dsp:nvSpPr>
        <dsp:cNvPr id="0" name=""/>
        <dsp:cNvSpPr/>
      </dsp:nvSpPr>
      <dsp:spPr>
        <a:xfrm rot="13800000">
          <a:off x="2736989" y="2154678"/>
          <a:ext cx="1090239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090239" y="1437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 rot="10800000">
        <a:off x="3254853" y="2141792"/>
        <a:ext cx="54511" cy="54511"/>
      </dsp:txXfrm>
    </dsp:sp>
    <dsp:sp modelId="{C49555E0-AB25-4D23-903B-E5AF5DEBDD06}">
      <dsp:nvSpPr>
        <dsp:cNvPr id="0" name=""/>
        <dsp:cNvSpPr/>
      </dsp:nvSpPr>
      <dsp:spPr>
        <a:xfrm>
          <a:off x="1852399" y="591168"/>
          <a:ext cx="1314003" cy="131400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বনভূমির অবস্থান </a:t>
          </a:r>
          <a:endParaRPr lang="en-US" sz="2000" kern="1200" dirty="0" smtClean="0">
            <a:solidFill>
              <a:schemeClr val="tx1"/>
            </a:solidFill>
          </a:endParaRPr>
        </a:p>
      </dsp:txBody>
      <dsp:txXfrm>
        <a:off x="2044830" y="783599"/>
        <a:ext cx="929141" cy="929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6DD7C-7F15-4E99-9B77-F44181AF31F3}">
      <dsp:nvSpPr>
        <dsp:cNvPr id="0" name=""/>
        <dsp:cNvSpPr/>
      </dsp:nvSpPr>
      <dsp:spPr>
        <a:xfrm>
          <a:off x="2737842" y="3151125"/>
          <a:ext cx="2525315" cy="2525315"/>
        </a:xfrm>
        <a:prstGeom prst="ellipse">
          <a:avLst/>
        </a:prstGeom>
        <a:solidFill>
          <a:schemeClr val="accent2">
            <a:lumMod val="75000"/>
          </a:schemeClr>
        </a:solidFill>
        <a:ln w="3175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0" kern="1200" dirty="0" smtClean="0">
              <a:ln w="11430"/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জলবায়ুর বৈশিষ্ট্য</a:t>
          </a:r>
          <a:endParaRPr lang="en-US" sz="2800" b="0" kern="1200" dirty="0"/>
        </a:p>
      </dsp:txBody>
      <dsp:txXfrm>
        <a:off x="3107666" y="3520949"/>
        <a:ext cx="1785667" cy="1785667"/>
      </dsp:txXfrm>
    </dsp:sp>
    <dsp:sp modelId="{F88E2069-4696-4457-9BC8-AD4E3D8675CE}">
      <dsp:nvSpPr>
        <dsp:cNvPr id="0" name=""/>
        <dsp:cNvSpPr/>
      </dsp:nvSpPr>
      <dsp:spPr>
        <a:xfrm rot="12900000">
          <a:off x="1018629" y="2678296"/>
          <a:ext cx="2034535" cy="7197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">
          <a:solidFill>
            <a:schemeClr val="tx1"/>
          </a:solidFill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C9881-E969-4A9F-B276-E636B189F2D1}">
      <dsp:nvSpPr>
        <dsp:cNvPr id="0" name=""/>
        <dsp:cNvSpPr/>
      </dsp:nvSpPr>
      <dsp:spPr>
        <a:xfrm>
          <a:off x="3074" y="1495053"/>
          <a:ext cx="2399049" cy="191923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১. নাতিশীতোষ্ণ</a:t>
          </a:r>
          <a:endParaRPr lang="en-US" sz="2800" kern="1200" dirty="0"/>
        </a:p>
      </dsp:txBody>
      <dsp:txXfrm>
        <a:off x="59287" y="1551266"/>
        <a:ext cx="2286623" cy="1806813"/>
      </dsp:txXfrm>
    </dsp:sp>
    <dsp:sp modelId="{97032D78-FB34-42CD-B526-1D2314F74520}">
      <dsp:nvSpPr>
        <dsp:cNvPr id="0" name=""/>
        <dsp:cNvSpPr/>
      </dsp:nvSpPr>
      <dsp:spPr>
        <a:xfrm rot="16200000">
          <a:off x="2983232" y="1655588"/>
          <a:ext cx="2034535" cy="7197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">
          <a:solidFill>
            <a:schemeClr val="tx1"/>
          </a:solidFill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00074-13A6-4A79-88DA-4E7646483E24}">
      <dsp:nvSpPr>
        <dsp:cNvPr id="0" name=""/>
        <dsp:cNvSpPr/>
      </dsp:nvSpPr>
      <dsp:spPr>
        <a:xfrm>
          <a:off x="2800975" y="38558"/>
          <a:ext cx="2399049" cy="191923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3175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২. মৌসুমী বায়ুর প্রভাব</a:t>
          </a:r>
          <a:endParaRPr lang="en-US" sz="2800" kern="1200" dirty="0"/>
        </a:p>
      </dsp:txBody>
      <dsp:txXfrm>
        <a:off x="2857188" y="94771"/>
        <a:ext cx="2286623" cy="1806813"/>
      </dsp:txXfrm>
    </dsp:sp>
    <dsp:sp modelId="{FDEABD71-31E1-43AF-B250-4BBBFC3C3DDD}">
      <dsp:nvSpPr>
        <dsp:cNvPr id="0" name=""/>
        <dsp:cNvSpPr/>
      </dsp:nvSpPr>
      <dsp:spPr>
        <a:xfrm rot="19500000">
          <a:off x="4947835" y="2678296"/>
          <a:ext cx="2034535" cy="7197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">
          <a:solidFill>
            <a:schemeClr val="tx1"/>
          </a:solidFill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5E187-A837-4788-9782-B10B9EF014BA}">
      <dsp:nvSpPr>
        <dsp:cNvPr id="0" name=""/>
        <dsp:cNvSpPr/>
      </dsp:nvSpPr>
      <dsp:spPr>
        <a:xfrm>
          <a:off x="5598875" y="1495053"/>
          <a:ext cx="2399049" cy="191923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3175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মাঝে মাঝে প্রাকৃতিক দুর্যোগ দেখা যায়</a:t>
          </a:r>
          <a:endParaRPr lang="en-US" sz="2800" kern="1200" dirty="0"/>
        </a:p>
      </dsp:txBody>
      <dsp:txXfrm>
        <a:off x="5655088" y="1551266"/>
        <a:ext cx="2286623" cy="1806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49EFE-515A-4CF2-AF73-60615BE02097}">
      <dsp:nvSpPr>
        <dsp:cNvPr id="0" name=""/>
        <dsp:cNvSpPr/>
      </dsp:nvSpPr>
      <dsp:spPr>
        <a:xfrm rot="10800000">
          <a:off x="651531" y="919"/>
          <a:ext cx="7231337" cy="1376463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982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আবহাওয়ার কত বছরের গড়কে জলবায়ু বলা হয়?</a:t>
          </a:r>
          <a:endParaRPr lang="en-US" sz="2800" kern="1200" dirty="0"/>
        </a:p>
      </dsp:txBody>
      <dsp:txXfrm rot="10800000">
        <a:off x="995647" y="919"/>
        <a:ext cx="6887221" cy="1376463"/>
      </dsp:txXfrm>
    </dsp:sp>
    <dsp:sp modelId="{C70ADA97-0649-46AA-B0F4-B0C907580754}">
      <dsp:nvSpPr>
        <dsp:cNvPr id="0" name=""/>
        <dsp:cNvSpPr/>
      </dsp:nvSpPr>
      <dsp:spPr>
        <a:xfrm>
          <a:off x="0" y="919"/>
          <a:ext cx="1376463" cy="137646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29237-0F02-4A22-A64C-7B73764F239A}">
      <dsp:nvSpPr>
        <dsp:cNvPr id="0" name=""/>
        <dsp:cNvSpPr/>
      </dsp:nvSpPr>
      <dsp:spPr>
        <a:xfrm rot="10800000">
          <a:off x="651531" y="1788268"/>
          <a:ext cx="7231337" cy="1376463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982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শীতকালে বাংলাদেশকে সাইবেরিয়ার হিমপ্রবাহ থেকে রক্ষা করে কোন পর্বত মালা?</a:t>
          </a:r>
          <a:endParaRPr lang="en-US" sz="2800" kern="1200" dirty="0"/>
        </a:p>
      </dsp:txBody>
      <dsp:txXfrm rot="10800000">
        <a:off x="995647" y="1788268"/>
        <a:ext cx="6887221" cy="1376463"/>
      </dsp:txXfrm>
    </dsp:sp>
    <dsp:sp modelId="{1090248E-6ACE-4602-8B93-C169047D41CD}">
      <dsp:nvSpPr>
        <dsp:cNvPr id="0" name=""/>
        <dsp:cNvSpPr/>
      </dsp:nvSpPr>
      <dsp:spPr>
        <a:xfrm>
          <a:off x="0" y="1788268"/>
          <a:ext cx="1376463" cy="137646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72E8C-AAFB-4CD9-B290-2992908AA1C5}">
      <dsp:nvSpPr>
        <dsp:cNvPr id="0" name=""/>
        <dsp:cNvSpPr/>
      </dsp:nvSpPr>
      <dsp:spPr>
        <a:xfrm rot="10800000">
          <a:off x="712144" y="3575616"/>
          <a:ext cx="7231337" cy="1376463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982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বাংলাদেশের জলবায়ু সমভাবাপন্ন কেন?</a:t>
          </a:r>
          <a:endParaRPr lang="en-US" sz="2800" kern="1200" dirty="0"/>
        </a:p>
      </dsp:txBody>
      <dsp:txXfrm rot="10800000">
        <a:off x="1056260" y="3575616"/>
        <a:ext cx="6887221" cy="1376463"/>
      </dsp:txXfrm>
    </dsp:sp>
    <dsp:sp modelId="{67431817-90A5-45EA-9ED0-240126A46A7C}">
      <dsp:nvSpPr>
        <dsp:cNvPr id="0" name=""/>
        <dsp:cNvSpPr/>
      </dsp:nvSpPr>
      <dsp:spPr>
        <a:xfrm>
          <a:off x="0" y="3575616"/>
          <a:ext cx="1376463" cy="137646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6AD4D-B6D1-45A1-A8EF-45C4DD81BA87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48A08-92EF-45B7-8937-6EAA5612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1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স্লাইডে জলবায়ুর প্রকৃতি নির্ণয়ের উপাদানসমূহ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দেখানো হয়েছে।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স্লাইডে জলবায়ুর প্রকৃতি নির্ণয়ের উপাদানসমূহ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দেখানো হয়েছে।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6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স্লাইডে জলবায়ুর প্রকৃতি নির্ণয়ের উপাদানসমূহ</a:t>
            </a:r>
            <a:r>
              <a:rPr lang="bn-BD" sz="1200" b="1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এক নজরে দেখানো হয়েছে। </a:t>
            </a:r>
            <a:r>
              <a:rPr lang="bn-BD" sz="1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2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স্লাইডে বাংলাদেশের জলবায়ু প্রকৃতি দেখানো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হয়েছে। </a:t>
            </a:r>
            <a:endParaRPr lang="en-US" sz="1200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2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মৌসুমী বায়ুর প্রতিকূল প্রভাবসমূহ</a:t>
            </a:r>
            <a:r>
              <a:rPr lang="bn-BD" sz="1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1200" b="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+mn-cs"/>
              </a:rPr>
              <a:t>কি</a:t>
            </a:r>
            <a:r>
              <a:rPr lang="bn-BD" sz="1200" b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+mn-cs"/>
              </a:rPr>
              <a:t> কি তা দেখানো হয়েছে।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প্রশ্নোত্তরের</a:t>
            </a:r>
            <a:r>
              <a:rPr lang="bn-BD" baseline="0" dirty="0" smtClean="0"/>
              <a:t> মাধ্যমে </a:t>
            </a:r>
            <a:r>
              <a:rPr lang="bn-BD" sz="12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বেশি বৃষ্টিপাত</a:t>
            </a:r>
            <a:r>
              <a:rPr lang="bn-BD" sz="120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বেশি বৃষ্টিপাত অঞ্চল বাংলাদেশের মানচিত্রে হাইলাইট করা হয়েছে।  </a:t>
            </a:r>
            <a:r>
              <a:rPr lang="bn-BD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স্লাইডে বাংলাদেশে মৌসুমী বায়ুর অনুকূল প্রভাবসমূহ দেখানো</a:t>
            </a:r>
            <a:r>
              <a:rPr lang="bn-BD" sz="1200" b="1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হয়েছে। </a:t>
            </a:r>
            <a:r>
              <a:rPr lang="bn-BD" sz="1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4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audio" Target="NUL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NUL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12" Type="http://schemas.openxmlformats.org/officeDocument/2006/relationships/audio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audio" Target="NULL"/><Relationship Id="rId4" Type="http://schemas.openxmlformats.org/officeDocument/2006/relationships/image" Target="../media/image16.jp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013"/>
            <a:ext cx="4292600" cy="6094412"/>
          </a:xfrm>
        </p:spPr>
      </p:pic>
      <p:sp>
        <p:nvSpPr>
          <p:cNvPr id="7" name="TextBox 6"/>
          <p:cNvSpPr txBox="1"/>
          <p:nvPr/>
        </p:nvSpPr>
        <p:spPr>
          <a:xfrm>
            <a:off x="1143000" y="2209800"/>
            <a:ext cx="1740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1828800" y="228600"/>
            <a:ext cx="6324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মৌসুমী বায়ুর প্রতিকূল প্রভাবসমূহ</a:t>
            </a:r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52400" y="838200"/>
            <a:ext cx="8763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torm-cloudy-sky-animat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</p:spPr>
      </p:pic>
      <p:pic>
        <p:nvPicPr>
          <p:cNvPr id="17" name="Picture 16" descr="1c2a1d88b6b9df76adf1170285027847.jpg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914400"/>
            <a:ext cx="4114800" cy="2743200"/>
          </a:xfrm>
          <a:prstGeom prst="rect">
            <a:avLst/>
          </a:prstGeom>
        </p:spPr>
      </p:pic>
      <p:pic>
        <p:nvPicPr>
          <p:cNvPr id="10" name="Picture 9" descr="133704ee563549582d5dee70be074499.jpg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10001"/>
            <a:ext cx="4114800" cy="2743199"/>
          </a:xfrm>
          <a:prstGeom prst="rect">
            <a:avLst/>
          </a:prstGeom>
        </p:spPr>
      </p:pic>
      <p:pic>
        <p:nvPicPr>
          <p:cNvPr id="11" name="Picture 10" descr="rain-28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0"/>
            <a:ext cx="4114800" cy="274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4400" y="914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সমুদ্র উপকূলের ঘূর্ণি ঝড়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481078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মৌসুমী বৃষ্টি</a:t>
            </a:r>
            <a:endParaRPr lang="en-US" sz="2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81000" y="39624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সমুদ্র উপকূলের জলোচ্ছ্বাস</a:t>
            </a:r>
            <a:endParaRPr lang="en-US" sz="2800" dirty="0" smtClean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9906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কালবৈশাখী ঝড়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ngladesh-floo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66775"/>
            <a:ext cx="4114800" cy="2790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rame 1"/>
          <p:cNvSpPr/>
          <p:nvPr/>
        </p:nvSpPr>
        <p:spPr>
          <a:xfrm>
            <a:off x="1905000" y="228599"/>
            <a:ext cx="6324600" cy="561975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মৌসুমী বায়ুর প্রতিকূল প্রভাব সমূহ</a:t>
            </a:r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/>
          </a:p>
        </p:txBody>
      </p:sp>
      <p:pic>
        <p:nvPicPr>
          <p:cNvPr id="7" name="Picture 6" descr="0_13410336821572_new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733800"/>
            <a:ext cx="411480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50144"/>
            <a:ext cx="4038600" cy="2271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tumblr_mbp9prdK1q1rbf7p0o1_500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733800"/>
            <a:ext cx="403860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24400" y="3134380"/>
            <a:ext cx="40386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খরা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5943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টর্নেডো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60299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নদী ভাঙন</a:t>
            </a:r>
            <a:endParaRPr lang="en-US" sz="2800" dirty="0" smtClean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3134380"/>
            <a:ext cx="41148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বন্যা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gladesh_divisions_bengal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04800"/>
            <a:ext cx="4512615" cy="63024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5575627" y="3343701"/>
            <a:ext cx="1269287" cy="3110092"/>
          </a:xfrm>
          <a:custGeom>
            <a:avLst/>
            <a:gdLst>
              <a:gd name="connsiteX0" fmla="*/ 129137 w 1269287"/>
              <a:gd name="connsiteY0" fmla="*/ 600502 h 3110092"/>
              <a:gd name="connsiteX1" fmla="*/ 142785 w 1269287"/>
              <a:gd name="connsiteY1" fmla="*/ 682389 h 3110092"/>
              <a:gd name="connsiteX2" fmla="*/ 224672 w 1269287"/>
              <a:gd name="connsiteY2" fmla="*/ 777923 h 3110092"/>
              <a:gd name="connsiteX3" fmla="*/ 347501 w 1269287"/>
              <a:gd name="connsiteY3" fmla="*/ 764275 h 3110092"/>
              <a:gd name="connsiteX4" fmla="*/ 361149 w 1269287"/>
              <a:gd name="connsiteY4" fmla="*/ 696036 h 3110092"/>
              <a:gd name="connsiteX5" fmla="*/ 415740 w 1269287"/>
              <a:gd name="connsiteY5" fmla="*/ 627798 h 3110092"/>
              <a:gd name="connsiteX6" fmla="*/ 374797 w 1269287"/>
              <a:gd name="connsiteY6" fmla="*/ 545911 h 3110092"/>
              <a:gd name="connsiteX7" fmla="*/ 347501 w 1269287"/>
              <a:gd name="connsiteY7" fmla="*/ 436729 h 3110092"/>
              <a:gd name="connsiteX8" fmla="*/ 388445 w 1269287"/>
              <a:gd name="connsiteY8" fmla="*/ 341195 h 3110092"/>
              <a:gd name="connsiteX9" fmla="*/ 429388 w 1269287"/>
              <a:gd name="connsiteY9" fmla="*/ 327547 h 3110092"/>
              <a:gd name="connsiteX10" fmla="*/ 497627 w 1269287"/>
              <a:gd name="connsiteY10" fmla="*/ 245660 h 3110092"/>
              <a:gd name="connsiteX11" fmla="*/ 511274 w 1269287"/>
              <a:gd name="connsiteY11" fmla="*/ 204717 h 3110092"/>
              <a:gd name="connsiteX12" fmla="*/ 497627 w 1269287"/>
              <a:gd name="connsiteY12" fmla="*/ 136478 h 3110092"/>
              <a:gd name="connsiteX13" fmla="*/ 524922 w 1269287"/>
              <a:gd name="connsiteY13" fmla="*/ 0 h 3110092"/>
              <a:gd name="connsiteX14" fmla="*/ 579513 w 1269287"/>
              <a:gd name="connsiteY14" fmla="*/ 13648 h 3110092"/>
              <a:gd name="connsiteX15" fmla="*/ 606809 w 1269287"/>
              <a:gd name="connsiteY15" fmla="*/ 54592 h 3110092"/>
              <a:gd name="connsiteX16" fmla="*/ 688695 w 1269287"/>
              <a:gd name="connsiteY16" fmla="*/ 40944 h 3110092"/>
              <a:gd name="connsiteX17" fmla="*/ 743286 w 1269287"/>
              <a:gd name="connsiteY17" fmla="*/ 13648 h 3110092"/>
              <a:gd name="connsiteX18" fmla="*/ 825173 w 1269287"/>
              <a:gd name="connsiteY18" fmla="*/ 13648 h 3110092"/>
              <a:gd name="connsiteX19" fmla="*/ 838821 w 1269287"/>
              <a:gd name="connsiteY19" fmla="*/ 95535 h 3110092"/>
              <a:gd name="connsiteX20" fmla="*/ 879764 w 1269287"/>
              <a:gd name="connsiteY20" fmla="*/ 218365 h 3110092"/>
              <a:gd name="connsiteX21" fmla="*/ 893412 w 1269287"/>
              <a:gd name="connsiteY21" fmla="*/ 259308 h 3110092"/>
              <a:gd name="connsiteX22" fmla="*/ 907060 w 1269287"/>
              <a:gd name="connsiteY22" fmla="*/ 300251 h 3110092"/>
              <a:gd name="connsiteX23" fmla="*/ 1002594 w 1269287"/>
              <a:gd name="connsiteY23" fmla="*/ 423081 h 3110092"/>
              <a:gd name="connsiteX24" fmla="*/ 988946 w 1269287"/>
              <a:gd name="connsiteY24" fmla="*/ 477672 h 3110092"/>
              <a:gd name="connsiteX25" fmla="*/ 975298 w 1269287"/>
              <a:gd name="connsiteY25" fmla="*/ 518615 h 3110092"/>
              <a:gd name="connsiteX26" fmla="*/ 988946 w 1269287"/>
              <a:gd name="connsiteY26" fmla="*/ 805218 h 3110092"/>
              <a:gd name="connsiteX27" fmla="*/ 1029889 w 1269287"/>
              <a:gd name="connsiteY27" fmla="*/ 818866 h 3110092"/>
              <a:gd name="connsiteX28" fmla="*/ 1043537 w 1269287"/>
              <a:gd name="connsiteY28" fmla="*/ 859809 h 3110092"/>
              <a:gd name="connsiteX29" fmla="*/ 1057185 w 1269287"/>
              <a:gd name="connsiteY29" fmla="*/ 914400 h 3110092"/>
              <a:gd name="connsiteX30" fmla="*/ 1084480 w 1269287"/>
              <a:gd name="connsiteY30" fmla="*/ 955344 h 3110092"/>
              <a:gd name="connsiteX31" fmla="*/ 1098128 w 1269287"/>
              <a:gd name="connsiteY31" fmla="*/ 1050878 h 3110092"/>
              <a:gd name="connsiteX32" fmla="*/ 1125424 w 1269287"/>
              <a:gd name="connsiteY32" fmla="*/ 1132765 h 3110092"/>
              <a:gd name="connsiteX33" fmla="*/ 1139072 w 1269287"/>
              <a:gd name="connsiteY33" fmla="*/ 1187356 h 3110092"/>
              <a:gd name="connsiteX34" fmla="*/ 1152719 w 1269287"/>
              <a:gd name="connsiteY34" fmla="*/ 1255595 h 3110092"/>
              <a:gd name="connsiteX35" fmla="*/ 1166367 w 1269287"/>
              <a:gd name="connsiteY35" fmla="*/ 1351129 h 3110092"/>
              <a:gd name="connsiteX36" fmla="*/ 1180015 w 1269287"/>
              <a:gd name="connsiteY36" fmla="*/ 1392072 h 3110092"/>
              <a:gd name="connsiteX37" fmla="*/ 1180015 w 1269287"/>
              <a:gd name="connsiteY37" fmla="*/ 1651380 h 3110092"/>
              <a:gd name="connsiteX38" fmla="*/ 1152719 w 1269287"/>
              <a:gd name="connsiteY38" fmla="*/ 1692323 h 3110092"/>
              <a:gd name="connsiteX39" fmla="*/ 1193663 w 1269287"/>
              <a:gd name="connsiteY39" fmla="*/ 1828800 h 3110092"/>
              <a:gd name="connsiteX40" fmla="*/ 1207310 w 1269287"/>
              <a:gd name="connsiteY40" fmla="*/ 1869744 h 3110092"/>
              <a:gd name="connsiteX41" fmla="*/ 1220958 w 1269287"/>
              <a:gd name="connsiteY41" fmla="*/ 2006221 h 3110092"/>
              <a:gd name="connsiteX42" fmla="*/ 1234606 w 1269287"/>
              <a:gd name="connsiteY42" fmla="*/ 2306472 h 3110092"/>
              <a:gd name="connsiteX43" fmla="*/ 1248254 w 1269287"/>
              <a:gd name="connsiteY43" fmla="*/ 2361063 h 3110092"/>
              <a:gd name="connsiteX44" fmla="*/ 1261901 w 1269287"/>
              <a:gd name="connsiteY44" fmla="*/ 2429302 h 3110092"/>
              <a:gd name="connsiteX45" fmla="*/ 1248254 w 1269287"/>
              <a:gd name="connsiteY45" fmla="*/ 2538484 h 3110092"/>
              <a:gd name="connsiteX46" fmla="*/ 1166367 w 1269287"/>
              <a:gd name="connsiteY46" fmla="*/ 2565780 h 3110092"/>
              <a:gd name="connsiteX47" fmla="*/ 1180015 w 1269287"/>
              <a:gd name="connsiteY47" fmla="*/ 2524836 h 3110092"/>
              <a:gd name="connsiteX48" fmla="*/ 1125424 w 1269287"/>
              <a:gd name="connsiteY48" fmla="*/ 2470245 h 3110092"/>
              <a:gd name="connsiteX49" fmla="*/ 1070833 w 1269287"/>
              <a:gd name="connsiteY49" fmla="*/ 2456598 h 3110092"/>
              <a:gd name="connsiteX50" fmla="*/ 1029889 w 1269287"/>
              <a:gd name="connsiteY50" fmla="*/ 2429302 h 3110092"/>
              <a:gd name="connsiteX51" fmla="*/ 975298 w 1269287"/>
              <a:gd name="connsiteY51" fmla="*/ 2361063 h 3110092"/>
              <a:gd name="connsiteX52" fmla="*/ 948003 w 1269287"/>
              <a:gd name="connsiteY52" fmla="*/ 2402006 h 3110092"/>
              <a:gd name="connsiteX53" fmla="*/ 893412 w 1269287"/>
              <a:gd name="connsiteY53" fmla="*/ 2415654 h 3110092"/>
              <a:gd name="connsiteX54" fmla="*/ 838821 w 1269287"/>
              <a:gd name="connsiteY54" fmla="*/ 2497541 h 3110092"/>
              <a:gd name="connsiteX55" fmla="*/ 825173 w 1269287"/>
              <a:gd name="connsiteY55" fmla="*/ 2579427 h 3110092"/>
              <a:gd name="connsiteX56" fmla="*/ 811525 w 1269287"/>
              <a:gd name="connsiteY56" fmla="*/ 2620371 h 3110092"/>
              <a:gd name="connsiteX57" fmla="*/ 879764 w 1269287"/>
              <a:gd name="connsiteY57" fmla="*/ 2743200 h 3110092"/>
              <a:gd name="connsiteX58" fmla="*/ 893412 w 1269287"/>
              <a:gd name="connsiteY58" fmla="*/ 2784144 h 3110092"/>
              <a:gd name="connsiteX59" fmla="*/ 907060 w 1269287"/>
              <a:gd name="connsiteY59" fmla="*/ 2838735 h 3110092"/>
              <a:gd name="connsiteX60" fmla="*/ 934355 w 1269287"/>
              <a:gd name="connsiteY60" fmla="*/ 2879678 h 3110092"/>
              <a:gd name="connsiteX61" fmla="*/ 961651 w 1269287"/>
              <a:gd name="connsiteY61" fmla="*/ 2961565 h 3110092"/>
              <a:gd name="connsiteX62" fmla="*/ 975298 w 1269287"/>
              <a:gd name="connsiteY62" fmla="*/ 3002508 h 3110092"/>
              <a:gd name="connsiteX63" fmla="*/ 907060 w 1269287"/>
              <a:gd name="connsiteY63" fmla="*/ 3029803 h 3110092"/>
              <a:gd name="connsiteX64" fmla="*/ 852469 w 1269287"/>
              <a:gd name="connsiteY64" fmla="*/ 2906974 h 3110092"/>
              <a:gd name="connsiteX65" fmla="*/ 811525 w 1269287"/>
              <a:gd name="connsiteY65" fmla="*/ 2893326 h 3110092"/>
              <a:gd name="connsiteX66" fmla="*/ 756934 w 1269287"/>
              <a:gd name="connsiteY66" fmla="*/ 2743200 h 3110092"/>
              <a:gd name="connsiteX67" fmla="*/ 702343 w 1269287"/>
              <a:gd name="connsiteY67" fmla="*/ 2688609 h 3110092"/>
              <a:gd name="connsiteX68" fmla="*/ 675048 w 1269287"/>
              <a:gd name="connsiteY68" fmla="*/ 2606723 h 3110092"/>
              <a:gd name="connsiteX69" fmla="*/ 661400 w 1269287"/>
              <a:gd name="connsiteY69" fmla="*/ 2565780 h 3110092"/>
              <a:gd name="connsiteX70" fmla="*/ 647752 w 1269287"/>
              <a:gd name="connsiteY70" fmla="*/ 2497541 h 3110092"/>
              <a:gd name="connsiteX71" fmla="*/ 620457 w 1269287"/>
              <a:gd name="connsiteY71" fmla="*/ 2415654 h 3110092"/>
              <a:gd name="connsiteX72" fmla="*/ 606809 w 1269287"/>
              <a:gd name="connsiteY72" fmla="*/ 2361063 h 3110092"/>
              <a:gd name="connsiteX73" fmla="*/ 497627 w 1269287"/>
              <a:gd name="connsiteY73" fmla="*/ 2347415 h 3110092"/>
              <a:gd name="connsiteX74" fmla="*/ 483979 w 1269287"/>
              <a:gd name="connsiteY74" fmla="*/ 2115403 h 3110092"/>
              <a:gd name="connsiteX75" fmla="*/ 511274 w 1269287"/>
              <a:gd name="connsiteY75" fmla="*/ 2033517 h 3110092"/>
              <a:gd name="connsiteX76" fmla="*/ 497627 w 1269287"/>
              <a:gd name="connsiteY76" fmla="*/ 1815153 h 3110092"/>
              <a:gd name="connsiteX77" fmla="*/ 470331 w 1269287"/>
              <a:gd name="connsiteY77" fmla="*/ 1733266 h 3110092"/>
              <a:gd name="connsiteX78" fmla="*/ 456683 w 1269287"/>
              <a:gd name="connsiteY78" fmla="*/ 1692323 h 3110092"/>
              <a:gd name="connsiteX79" fmla="*/ 443036 w 1269287"/>
              <a:gd name="connsiteY79" fmla="*/ 1651380 h 3110092"/>
              <a:gd name="connsiteX80" fmla="*/ 415740 w 1269287"/>
              <a:gd name="connsiteY80" fmla="*/ 1610436 h 3110092"/>
              <a:gd name="connsiteX81" fmla="*/ 402092 w 1269287"/>
              <a:gd name="connsiteY81" fmla="*/ 1555845 h 3110092"/>
              <a:gd name="connsiteX82" fmla="*/ 388445 w 1269287"/>
              <a:gd name="connsiteY82" fmla="*/ 1487606 h 3110092"/>
              <a:gd name="connsiteX83" fmla="*/ 374797 w 1269287"/>
              <a:gd name="connsiteY83" fmla="*/ 1446663 h 3110092"/>
              <a:gd name="connsiteX84" fmla="*/ 333854 w 1269287"/>
              <a:gd name="connsiteY84" fmla="*/ 1269242 h 3110092"/>
              <a:gd name="connsiteX85" fmla="*/ 292910 w 1269287"/>
              <a:gd name="connsiteY85" fmla="*/ 1173708 h 3110092"/>
              <a:gd name="connsiteX86" fmla="*/ 170080 w 1269287"/>
              <a:gd name="connsiteY86" fmla="*/ 1078174 h 3110092"/>
              <a:gd name="connsiteX87" fmla="*/ 129137 w 1269287"/>
              <a:gd name="connsiteY87" fmla="*/ 1064526 h 3110092"/>
              <a:gd name="connsiteX88" fmla="*/ 47251 w 1269287"/>
              <a:gd name="connsiteY88" fmla="*/ 996287 h 3110092"/>
              <a:gd name="connsiteX89" fmla="*/ 19955 w 1269287"/>
              <a:gd name="connsiteY89" fmla="*/ 914400 h 3110092"/>
              <a:gd name="connsiteX90" fmla="*/ 6307 w 1269287"/>
              <a:gd name="connsiteY90" fmla="*/ 873457 h 3110092"/>
              <a:gd name="connsiteX91" fmla="*/ 19955 w 1269287"/>
              <a:gd name="connsiteY91" fmla="*/ 450377 h 3110092"/>
              <a:gd name="connsiteX92" fmla="*/ 60898 w 1269287"/>
              <a:gd name="connsiteY92" fmla="*/ 491320 h 3110092"/>
              <a:gd name="connsiteX93" fmla="*/ 88194 w 1269287"/>
              <a:gd name="connsiteY93" fmla="*/ 586854 h 3110092"/>
              <a:gd name="connsiteX94" fmla="*/ 115489 w 1269287"/>
              <a:gd name="connsiteY94" fmla="*/ 627798 h 3110092"/>
              <a:gd name="connsiteX95" fmla="*/ 129137 w 1269287"/>
              <a:gd name="connsiteY95" fmla="*/ 682389 h 3110092"/>
              <a:gd name="connsiteX96" fmla="*/ 197376 w 1269287"/>
              <a:gd name="connsiteY96" fmla="*/ 777923 h 3110092"/>
              <a:gd name="connsiteX97" fmla="*/ 238319 w 1269287"/>
              <a:gd name="connsiteY97" fmla="*/ 805218 h 311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269287" h="3110092">
                <a:moveTo>
                  <a:pt x="129137" y="600502"/>
                </a:moveTo>
                <a:cubicBezTo>
                  <a:pt x="133686" y="627798"/>
                  <a:pt x="134034" y="656137"/>
                  <a:pt x="142785" y="682389"/>
                </a:cubicBezTo>
                <a:cubicBezTo>
                  <a:pt x="153178" y="713568"/>
                  <a:pt x="207397" y="760648"/>
                  <a:pt x="224672" y="777923"/>
                </a:cubicBezTo>
                <a:cubicBezTo>
                  <a:pt x="265615" y="773374"/>
                  <a:pt x="312177" y="785470"/>
                  <a:pt x="347501" y="764275"/>
                </a:cubicBezTo>
                <a:cubicBezTo>
                  <a:pt x="367392" y="752340"/>
                  <a:pt x="355523" y="718540"/>
                  <a:pt x="361149" y="696036"/>
                </a:cubicBezTo>
                <a:cubicBezTo>
                  <a:pt x="374333" y="643299"/>
                  <a:pt x="369270" y="658778"/>
                  <a:pt x="415740" y="627798"/>
                </a:cubicBezTo>
                <a:cubicBezTo>
                  <a:pt x="381436" y="524886"/>
                  <a:pt x="427709" y="651735"/>
                  <a:pt x="374797" y="545911"/>
                </a:cubicBezTo>
                <a:cubicBezTo>
                  <a:pt x="360808" y="517932"/>
                  <a:pt x="352692" y="462686"/>
                  <a:pt x="347501" y="436729"/>
                </a:cubicBezTo>
                <a:cubicBezTo>
                  <a:pt x="355697" y="403947"/>
                  <a:pt x="358991" y="364758"/>
                  <a:pt x="388445" y="341195"/>
                </a:cubicBezTo>
                <a:cubicBezTo>
                  <a:pt x="399679" y="332208"/>
                  <a:pt x="415740" y="332096"/>
                  <a:pt x="429388" y="327547"/>
                </a:cubicBezTo>
                <a:cubicBezTo>
                  <a:pt x="459568" y="297366"/>
                  <a:pt x="478628" y="283659"/>
                  <a:pt x="497627" y="245660"/>
                </a:cubicBezTo>
                <a:cubicBezTo>
                  <a:pt x="504061" y="232793"/>
                  <a:pt x="506725" y="218365"/>
                  <a:pt x="511274" y="204717"/>
                </a:cubicBezTo>
                <a:cubicBezTo>
                  <a:pt x="506725" y="181971"/>
                  <a:pt x="497627" y="159675"/>
                  <a:pt x="497627" y="136478"/>
                </a:cubicBezTo>
                <a:cubicBezTo>
                  <a:pt x="497627" y="73747"/>
                  <a:pt x="508115" y="50422"/>
                  <a:pt x="524922" y="0"/>
                </a:cubicBezTo>
                <a:cubicBezTo>
                  <a:pt x="543119" y="4549"/>
                  <a:pt x="563906" y="3243"/>
                  <a:pt x="579513" y="13648"/>
                </a:cubicBezTo>
                <a:cubicBezTo>
                  <a:pt x="593161" y="22747"/>
                  <a:pt x="590896" y="50614"/>
                  <a:pt x="606809" y="54592"/>
                </a:cubicBezTo>
                <a:cubicBezTo>
                  <a:pt x="633655" y="61304"/>
                  <a:pt x="661400" y="45493"/>
                  <a:pt x="688695" y="40944"/>
                </a:cubicBezTo>
                <a:cubicBezTo>
                  <a:pt x="706892" y="31845"/>
                  <a:pt x="722941" y="13648"/>
                  <a:pt x="743286" y="13648"/>
                </a:cubicBezTo>
                <a:cubicBezTo>
                  <a:pt x="852468" y="13648"/>
                  <a:pt x="715993" y="86437"/>
                  <a:pt x="825173" y="13648"/>
                </a:cubicBezTo>
                <a:cubicBezTo>
                  <a:pt x="829722" y="40944"/>
                  <a:pt x="832110" y="68689"/>
                  <a:pt x="838821" y="95535"/>
                </a:cubicBezTo>
                <a:lnTo>
                  <a:pt x="879764" y="218365"/>
                </a:lnTo>
                <a:lnTo>
                  <a:pt x="893412" y="259308"/>
                </a:lnTo>
                <a:cubicBezTo>
                  <a:pt x="897961" y="272956"/>
                  <a:pt x="899080" y="288281"/>
                  <a:pt x="907060" y="300251"/>
                </a:cubicBezTo>
                <a:cubicBezTo>
                  <a:pt x="972357" y="398197"/>
                  <a:pt x="938454" y="358941"/>
                  <a:pt x="1002594" y="423081"/>
                </a:cubicBezTo>
                <a:cubicBezTo>
                  <a:pt x="998045" y="441278"/>
                  <a:pt x="994099" y="459637"/>
                  <a:pt x="988946" y="477672"/>
                </a:cubicBezTo>
                <a:cubicBezTo>
                  <a:pt x="984994" y="491504"/>
                  <a:pt x="975298" y="504229"/>
                  <a:pt x="975298" y="518615"/>
                </a:cubicBezTo>
                <a:cubicBezTo>
                  <a:pt x="975298" y="614258"/>
                  <a:pt x="971837" y="711118"/>
                  <a:pt x="988946" y="805218"/>
                </a:cubicBezTo>
                <a:cubicBezTo>
                  <a:pt x="991519" y="819372"/>
                  <a:pt x="1016241" y="814317"/>
                  <a:pt x="1029889" y="818866"/>
                </a:cubicBezTo>
                <a:cubicBezTo>
                  <a:pt x="1034438" y="832514"/>
                  <a:pt x="1039585" y="845977"/>
                  <a:pt x="1043537" y="859809"/>
                </a:cubicBezTo>
                <a:cubicBezTo>
                  <a:pt x="1048690" y="877844"/>
                  <a:pt x="1049796" y="897160"/>
                  <a:pt x="1057185" y="914400"/>
                </a:cubicBezTo>
                <a:cubicBezTo>
                  <a:pt x="1063646" y="929476"/>
                  <a:pt x="1075382" y="941696"/>
                  <a:pt x="1084480" y="955344"/>
                </a:cubicBezTo>
                <a:cubicBezTo>
                  <a:pt x="1089029" y="987189"/>
                  <a:pt x="1090895" y="1019534"/>
                  <a:pt x="1098128" y="1050878"/>
                </a:cubicBezTo>
                <a:cubicBezTo>
                  <a:pt x="1104598" y="1078913"/>
                  <a:pt x="1118446" y="1104852"/>
                  <a:pt x="1125424" y="1132765"/>
                </a:cubicBezTo>
                <a:cubicBezTo>
                  <a:pt x="1129973" y="1150962"/>
                  <a:pt x="1135003" y="1169046"/>
                  <a:pt x="1139072" y="1187356"/>
                </a:cubicBezTo>
                <a:cubicBezTo>
                  <a:pt x="1144104" y="1210000"/>
                  <a:pt x="1148906" y="1232714"/>
                  <a:pt x="1152719" y="1255595"/>
                </a:cubicBezTo>
                <a:cubicBezTo>
                  <a:pt x="1158007" y="1287325"/>
                  <a:pt x="1160058" y="1319586"/>
                  <a:pt x="1166367" y="1351129"/>
                </a:cubicBezTo>
                <a:cubicBezTo>
                  <a:pt x="1169188" y="1365236"/>
                  <a:pt x="1175466" y="1378424"/>
                  <a:pt x="1180015" y="1392072"/>
                </a:cubicBezTo>
                <a:cubicBezTo>
                  <a:pt x="1187622" y="1483352"/>
                  <a:pt x="1206526" y="1563010"/>
                  <a:pt x="1180015" y="1651380"/>
                </a:cubicBezTo>
                <a:cubicBezTo>
                  <a:pt x="1175302" y="1667091"/>
                  <a:pt x="1161818" y="1678675"/>
                  <a:pt x="1152719" y="1692323"/>
                </a:cubicBezTo>
                <a:cubicBezTo>
                  <a:pt x="1173347" y="1774835"/>
                  <a:pt x="1160432" y="1729107"/>
                  <a:pt x="1193663" y="1828800"/>
                </a:cubicBezTo>
                <a:lnTo>
                  <a:pt x="1207310" y="1869744"/>
                </a:lnTo>
                <a:cubicBezTo>
                  <a:pt x="1211859" y="1915236"/>
                  <a:pt x="1218106" y="1960591"/>
                  <a:pt x="1220958" y="2006221"/>
                </a:cubicBezTo>
                <a:cubicBezTo>
                  <a:pt x="1227208" y="2106213"/>
                  <a:pt x="1226922" y="2206580"/>
                  <a:pt x="1234606" y="2306472"/>
                </a:cubicBezTo>
                <a:cubicBezTo>
                  <a:pt x="1236045" y="2325174"/>
                  <a:pt x="1244185" y="2342753"/>
                  <a:pt x="1248254" y="2361063"/>
                </a:cubicBezTo>
                <a:cubicBezTo>
                  <a:pt x="1253286" y="2383707"/>
                  <a:pt x="1257352" y="2406556"/>
                  <a:pt x="1261901" y="2429302"/>
                </a:cubicBezTo>
                <a:cubicBezTo>
                  <a:pt x="1257352" y="2465696"/>
                  <a:pt x="1269287" y="2508437"/>
                  <a:pt x="1248254" y="2538484"/>
                </a:cubicBezTo>
                <a:cubicBezTo>
                  <a:pt x="1231754" y="2562055"/>
                  <a:pt x="1166367" y="2565780"/>
                  <a:pt x="1166367" y="2565780"/>
                </a:cubicBezTo>
                <a:cubicBezTo>
                  <a:pt x="1170916" y="2552132"/>
                  <a:pt x="1180015" y="2539222"/>
                  <a:pt x="1180015" y="2524836"/>
                </a:cubicBezTo>
                <a:cubicBezTo>
                  <a:pt x="1180015" y="2478045"/>
                  <a:pt x="1161817" y="2480643"/>
                  <a:pt x="1125424" y="2470245"/>
                </a:cubicBezTo>
                <a:cubicBezTo>
                  <a:pt x="1107389" y="2465092"/>
                  <a:pt x="1089030" y="2461147"/>
                  <a:pt x="1070833" y="2456598"/>
                </a:cubicBezTo>
                <a:cubicBezTo>
                  <a:pt x="1057185" y="2447499"/>
                  <a:pt x="1038988" y="2442950"/>
                  <a:pt x="1029889" y="2429302"/>
                </a:cubicBezTo>
                <a:cubicBezTo>
                  <a:pt x="976030" y="2348513"/>
                  <a:pt x="1062202" y="2390031"/>
                  <a:pt x="975298" y="2361063"/>
                </a:cubicBezTo>
                <a:cubicBezTo>
                  <a:pt x="966200" y="2374711"/>
                  <a:pt x="961651" y="2392908"/>
                  <a:pt x="948003" y="2402006"/>
                </a:cubicBezTo>
                <a:cubicBezTo>
                  <a:pt x="932396" y="2412411"/>
                  <a:pt x="907528" y="2403302"/>
                  <a:pt x="893412" y="2415654"/>
                </a:cubicBezTo>
                <a:cubicBezTo>
                  <a:pt x="868724" y="2437257"/>
                  <a:pt x="838821" y="2497541"/>
                  <a:pt x="838821" y="2497541"/>
                </a:cubicBezTo>
                <a:cubicBezTo>
                  <a:pt x="834272" y="2524836"/>
                  <a:pt x="831176" y="2552414"/>
                  <a:pt x="825173" y="2579427"/>
                </a:cubicBezTo>
                <a:cubicBezTo>
                  <a:pt x="822052" y="2593471"/>
                  <a:pt x="811525" y="2605985"/>
                  <a:pt x="811525" y="2620371"/>
                </a:cubicBezTo>
                <a:cubicBezTo>
                  <a:pt x="811525" y="2661528"/>
                  <a:pt x="871972" y="2719823"/>
                  <a:pt x="879764" y="2743200"/>
                </a:cubicBezTo>
                <a:cubicBezTo>
                  <a:pt x="884313" y="2756848"/>
                  <a:pt x="889460" y="2770311"/>
                  <a:pt x="893412" y="2784144"/>
                </a:cubicBezTo>
                <a:cubicBezTo>
                  <a:pt x="898565" y="2802179"/>
                  <a:pt x="899671" y="2821495"/>
                  <a:pt x="907060" y="2838735"/>
                </a:cubicBezTo>
                <a:cubicBezTo>
                  <a:pt x="913521" y="2853811"/>
                  <a:pt x="927693" y="2864689"/>
                  <a:pt x="934355" y="2879678"/>
                </a:cubicBezTo>
                <a:cubicBezTo>
                  <a:pt x="946040" y="2905970"/>
                  <a:pt x="952553" y="2934269"/>
                  <a:pt x="961651" y="2961565"/>
                </a:cubicBezTo>
                <a:lnTo>
                  <a:pt x="975298" y="3002508"/>
                </a:lnTo>
                <a:cubicBezTo>
                  <a:pt x="966997" y="3035713"/>
                  <a:pt x="967277" y="3110092"/>
                  <a:pt x="907060" y="3029803"/>
                </a:cubicBezTo>
                <a:cubicBezTo>
                  <a:pt x="872659" y="2983936"/>
                  <a:pt x="896817" y="2942452"/>
                  <a:pt x="852469" y="2906974"/>
                </a:cubicBezTo>
                <a:cubicBezTo>
                  <a:pt x="841235" y="2897987"/>
                  <a:pt x="825173" y="2897875"/>
                  <a:pt x="811525" y="2893326"/>
                </a:cubicBezTo>
                <a:cubicBezTo>
                  <a:pt x="685235" y="2724938"/>
                  <a:pt x="867203" y="2985792"/>
                  <a:pt x="756934" y="2743200"/>
                </a:cubicBezTo>
                <a:cubicBezTo>
                  <a:pt x="746285" y="2719772"/>
                  <a:pt x="720540" y="2706806"/>
                  <a:pt x="702343" y="2688609"/>
                </a:cubicBezTo>
                <a:lnTo>
                  <a:pt x="675048" y="2606723"/>
                </a:lnTo>
                <a:cubicBezTo>
                  <a:pt x="670499" y="2593075"/>
                  <a:pt x="664221" y="2579887"/>
                  <a:pt x="661400" y="2565780"/>
                </a:cubicBezTo>
                <a:cubicBezTo>
                  <a:pt x="656851" y="2543034"/>
                  <a:pt x="653855" y="2519920"/>
                  <a:pt x="647752" y="2497541"/>
                </a:cubicBezTo>
                <a:cubicBezTo>
                  <a:pt x="640182" y="2469783"/>
                  <a:pt x="627435" y="2443567"/>
                  <a:pt x="620457" y="2415654"/>
                </a:cubicBezTo>
                <a:cubicBezTo>
                  <a:pt x="615908" y="2397457"/>
                  <a:pt x="623206" y="2370172"/>
                  <a:pt x="606809" y="2361063"/>
                </a:cubicBezTo>
                <a:cubicBezTo>
                  <a:pt x="574747" y="2343251"/>
                  <a:pt x="534021" y="2351964"/>
                  <a:pt x="497627" y="2347415"/>
                </a:cubicBezTo>
                <a:cubicBezTo>
                  <a:pt x="438329" y="2258471"/>
                  <a:pt x="455858" y="2302877"/>
                  <a:pt x="483979" y="2115403"/>
                </a:cubicBezTo>
                <a:cubicBezTo>
                  <a:pt x="488247" y="2086950"/>
                  <a:pt x="511274" y="2033517"/>
                  <a:pt x="511274" y="2033517"/>
                </a:cubicBezTo>
                <a:cubicBezTo>
                  <a:pt x="506725" y="1960729"/>
                  <a:pt x="507481" y="1887414"/>
                  <a:pt x="497627" y="1815153"/>
                </a:cubicBezTo>
                <a:cubicBezTo>
                  <a:pt x="493740" y="1786645"/>
                  <a:pt x="479430" y="1760562"/>
                  <a:pt x="470331" y="1733266"/>
                </a:cubicBezTo>
                <a:lnTo>
                  <a:pt x="456683" y="1692323"/>
                </a:lnTo>
                <a:cubicBezTo>
                  <a:pt x="452134" y="1678675"/>
                  <a:pt x="451016" y="1663350"/>
                  <a:pt x="443036" y="1651380"/>
                </a:cubicBezTo>
                <a:lnTo>
                  <a:pt x="415740" y="1610436"/>
                </a:lnTo>
                <a:cubicBezTo>
                  <a:pt x="411191" y="1592239"/>
                  <a:pt x="406161" y="1574155"/>
                  <a:pt x="402092" y="1555845"/>
                </a:cubicBezTo>
                <a:cubicBezTo>
                  <a:pt x="397060" y="1533201"/>
                  <a:pt x="394071" y="1510110"/>
                  <a:pt x="388445" y="1487606"/>
                </a:cubicBezTo>
                <a:cubicBezTo>
                  <a:pt x="384956" y="1473650"/>
                  <a:pt x="379346" y="1460311"/>
                  <a:pt x="374797" y="1446663"/>
                </a:cubicBezTo>
                <a:cubicBezTo>
                  <a:pt x="343119" y="1224918"/>
                  <a:pt x="383809" y="1469057"/>
                  <a:pt x="333854" y="1269242"/>
                </a:cubicBezTo>
                <a:cubicBezTo>
                  <a:pt x="320847" y="1217213"/>
                  <a:pt x="326572" y="1214102"/>
                  <a:pt x="292910" y="1173708"/>
                </a:cubicBezTo>
                <a:cubicBezTo>
                  <a:pt x="265735" y="1141098"/>
                  <a:pt x="205198" y="1089880"/>
                  <a:pt x="170080" y="1078174"/>
                </a:cubicBezTo>
                <a:cubicBezTo>
                  <a:pt x="156432" y="1073625"/>
                  <a:pt x="142004" y="1070960"/>
                  <a:pt x="129137" y="1064526"/>
                </a:cubicBezTo>
                <a:cubicBezTo>
                  <a:pt x="91137" y="1045525"/>
                  <a:pt x="77433" y="1026469"/>
                  <a:pt x="47251" y="996287"/>
                </a:cubicBezTo>
                <a:lnTo>
                  <a:pt x="19955" y="914400"/>
                </a:lnTo>
                <a:lnTo>
                  <a:pt x="6307" y="873457"/>
                </a:lnTo>
                <a:cubicBezTo>
                  <a:pt x="10856" y="732430"/>
                  <a:pt x="0" y="590059"/>
                  <a:pt x="19955" y="450377"/>
                </a:cubicBezTo>
                <a:cubicBezTo>
                  <a:pt x="22685" y="431270"/>
                  <a:pt x="50192" y="475261"/>
                  <a:pt x="60898" y="491320"/>
                </a:cubicBezTo>
                <a:cubicBezTo>
                  <a:pt x="71522" y="507255"/>
                  <a:pt x="82734" y="574114"/>
                  <a:pt x="88194" y="586854"/>
                </a:cubicBezTo>
                <a:cubicBezTo>
                  <a:pt x="94655" y="601930"/>
                  <a:pt x="106391" y="614150"/>
                  <a:pt x="115489" y="627798"/>
                </a:cubicBezTo>
                <a:cubicBezTo>
                  <a:pt x="120038" y="645995"/>
                  <a:pt x="121748" y="665149"/>
                  <a:pt x="129137" y="682389"/>
                </a:cubicBezTo>
                <a:cubicBezTo>
                  <a:pt x="134948" y="695948"/>
                  <a:pt x="193883" y="774430"/>
                  <a:pt x="197376" y="777923"/>
                </a:cubicBezTo>
                <a:cubicBezTo>
                  <a:pt x="208974" y="789521"/>
                  <a:pt x="238319" y="805218"/>
                  <a:pt x="238319" y="805218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111495" y="1799286"/>
            <a:ext cx="1481140" cy="1271460"/>
          </a:xfrm>
          <a:custGeom>
            <a:avLst/>
            <a:gdLst>
              <a:gd name="connsiteX0" fmla="*/ 33711 w 1481140"/>
              <a:gd name="connsiteY0" fmla="*/ 43162 h 1271460"/>
              <a:gd name="connsiteX1" fmla="*/ 211132 w 1481140"/>
              <a:gd name="connsiteY1" fmla="*/ 29514 h 1271460"/>
              <a:gd name="connsiteX2" fmla="*/ 306666 w 1481140"/>
              <a:gd name="connsiteY2" fmla="*/ 2218 h 1271460"/>
              <a:gd name="connsiteX3" fmla="*/ 374905 w 1481140"/>
              <a:gd name="connsiteY3" fmla="*/ 15866 h 1271460"/>
              <a:gd name="connsiteX4" fmla="*/ 484087 w 1481140"/>
              <a:gd name="connsiteY4" fmla="*/ 43162 h 1271460"/>
              <a:gd name="connsiteX5" fmla="*/ 565974 w 1481140"/>
              <a:gd name="connsiteY5" fmla="*/ 56810 h 1271460"/>
              <a:gd name="connsiteX6" fmla="*/ 661508 w 1481140"/>
              <a:gd name="connsiteY6" fmla="*/ 70457 h 1271460"/>
              <a:gd name="connsiteX7" fmla="*/ 784338 w 1481140"/>
              <a:gd name="connsiteY7" fmla="*/ 56810 h 1271460"/>
              <a:gd name="connsiteX8" fmla="*/ 797986 w 1481140"/>
              <a:gd name="connsiteY8" fmla="*/ 15866 h 1271460"/>
              <a:gd name="connsiteX9" fmla="*/ 1193771 w 1481140"/>
              <a:gd name="connsiteY9" fmla="*/ 43162 h 1271460"/>
              <a:gd name="connsiteX10" fmla="*/ 1207418 w 1481140"/>
              <a:gd name="connsiteY10" fmla="*/ 84105 h 1271460"/>
              <a:gd name="connsiteX11" fmla="*/ 1302953 w 1481140"/>
              <a:gd name="connsiteY11" fmla="*/ 125048 h 1271460"/>
              <a:gd name="connsiteX12" fmla="*/ 1425783 w 1481140"/>
              <a:gd name="connsiteY12" fmla="*/ 220583 h 1271460"/>
              <a:gd name="connsiteX13" fmla="*/ 1439430 w 1481140"/>
              <a:gd name="connsiteY13" fmla="*/ 357060 h 1271460"/>
              <a:gd name="connsiteX14" fmla="*/ 1275657 w 1481140"/>
              <a:gd name="connsiteY14" fmla="*/ 384356 h 1271460"/>
              <a:gd name="connsiteX15" fmla="*/ 1302953 w 1481140"/>
              <a:gd name="connsiteY15" fmla="*/ 425299 h 1271460"/>
              <a:gd name="connsiteX16" fmla="*/ 1262009 w 1481140"/>
              <a:gd name="connsiteY16" fmla="*/ 602720 h 1271460"/>
              <a:gd name="connsiteX17" fmla="*/ 1248362 w 1481140"/>
              <a:gd name="connsiteY17" fmla="*/ 643663 h 1271460"/>
              <a:gd name="connsiteX18" fmla="*/ 1234714 w 1481140"/>
              <a:gd name="connsiteY18" fmla="*/ 725550 h 1271460"/>
              <a:gd name="connsiteX19" fmla="*/ 1207418 w 1481140"/>
              <a:gd name="connsiteY19" fmla="*/ 766493 h 1271460"/>
              <a:gd name="connsiteX20" fmla="*/ 1193771 w 1481140"/>
              <a:gd name="connsiteY20" fmla="*/ 821084 h 1271460"/>
              <a:gd name="connsiteX21" fmla="*/ 1070941 w 1481140"/>
              <a:gd name="connsiteY21" fmla="*/ 862027 h 1271460"/>
              <a:gd name="connsiteX22" fmla="*/ 1002702 w 1481140"/>
              <a:gd name="connsiteY22" fmla="*/ 930266 h 1271460"/>
              <a:gd name="connsiteX23" fmla="*/ 975406 w 1481140"/>
              <a:gd name="connsiteY23" fmla="*/ 971210 h 1271460"/>
              <a:gd name="connsiteX24" fmla="*/ 961759 w 1481140"/>
              <a:gd name="connsiteY24" fmla="*/ 1039448 h 1271460"/>
              <a:gd name="connsiteX25" fmla="*/ 948111 w 1481140"/>
              <a:gd name="connsiteY25" fmla="*/ 1121335 h 1271460"/>
              <a:gd name="connsiteX26" fmla="*/ 879872 w 1481140"/>
              <a:gd name="connsiteY26" fmla="*/ 1107687 h 1271460"/>
              <a:gd name="connsiteX27" fmla="*/ 838929 w 1481140"/>
              <a:gd name="connsiteY27" fmla="*/ 1066744 h 1271460"/>
              <a:gd name="connsiteX28" fmla="*/ 797986 w 1481140"/>
              <a:gd name="connsiteY28" fmla="*/ 1121335 h 1271460"/>
              <a:gd name="connsiteX29" fmla="*/ 702451 w 1481140"/>
              <a:gd name="connsiteY29" fmla="*/ 1107687 h 1271460"/>
              <a:gd name="connsiteX30" fmla="*/ 688804 w 1481140"/>
              <a:gd name="connsiteY30" fmla="*/ 1148630 h 1271460"/>
              <a:gd name="connsiteX31" fmla="*/ 606917 w 1481140"/>
              <a:gd name="connsiteY31" fmla="*/ 1203221 h 1271460"/>
              <a:gd name="connsiteX32" fmla="*/ 470439 w 1481140"/>
              <a:gd name="connsiteY32" fmla="*/ 1203221 h 1271460"/>
              <a:gd name="connsiteX33" fmla="*/ 456792 w 1481140"/>
              <a:gd name="connsiteY33" fmla="*/ 1244165 h 1271460"/>
              <a:gd name="connsiteX34" fmla="*/ 415848 w 1481140"/>
              <a:gd name="connsiteY34" fmla="*/ 1271460 h 1271460"/>
              <a:gd name="connsiteX35" fmla="*/ 374905 w 1481140"/>
              <a:gd name="connsiteY35" fmla="*/ 1244165 h 1271460"/>
              <a:gd name="connsiteX36" fmla="*/ 347609 w 1481140"/>
              <a:gd name="connsiteY36" fmla="*/ 1162278 h 1271460"/>
              <a:gd name="connsiteX37" fmla="*/ 333962 w 1481140"/>
              <a:gd name="connsiteY37" fmla="*/ 998505 h 1271460"/>
              <a:gd name="connsiteX38" fmla="*/ 293018 w 1481140"/>
              <a:gd name="connsiteY38" fmla="*/ 984857 h 1271460"/>
              <a:gd name="connsiteX39" fmla="*/ 265723 w 1481140"/>
              <a:gd name="connsiteY39" fmla="*/ 930266 h 1271460"/>
              <a:gd name="connsiteX40" fmla="*/ 279371 w 1481140"/>
              <a:gd name="connsiteY40" fmla="*/ 793789 h 1271460"/>
              <a:gd name="connsiteX41" fmla="*/ 238427 w 1481140"/>
              <a:gd name="connsiteY41" fmla="*/ 766493 h 1271460"/>
              <a:gd name="connsiteX42" fmla="*/ 224780 w 1481140"/>
              <a:gd name="connsiteY42" fmla="*/ 725550 h 1271460"/>
              <a:gd name="connsiteX43" fmla="*/ 265723 w 1481140"/>
              <a:gd name="connsiteY43" fmla="*/ 711902 h 1271460"/>
              <a:gd name="connsiteX44" fmla="*/ 265723 w 1481140"/>
              <a:gd name="connsiteY44" fmla="*/ 630015 h 1271460"/>
              <a:gd name="connsiteX45" fmla="*/ 238427 w 1481140"/>
              <a:gd name="connsiteY45" fmla="*/ 561777 h 1271460"/>
              <a:gd name="connsiteX46" fmla="*/ 224780 w 1481140"/>
              <a:gd name="connsiteY46" fmla="*/ 520833 h 1271460"/>
              <a:gd name="connsiteX47" fmla="*/ 183836 w 1481140"/>
              <a:gd name="connsiteY47" fmla="*/ 384356 h 1271460"/>
              <a:gd name="connsiteX48" fmla="*/ 101950 w 1481140"/>
              <a:gd name="connsiteY48" fmla="*/ 357060 h 1271460"/>
              <a:gd name="connsiteX49" fmla="*/ 61006 w 1481140"/>
              <a:gd name="connsiteY49" fmla="*/ 343413 h 1271460"/>
              <a:gd name="connsiteX50" fmla="*/ 47359 w 1481140"/>
              <a:gd name="connsiteY50" fmla="*/ 84105 h 1271460"/>
              <a:gd name="connsiteX51" fmla="*/ 88302 w 1481140"/>
              <a:gd name="connsiteY51" fmla="*/ 70457 h 1271460"/>
              <a:gd name="connsiteX52" fmla="*/ 47359 w 1481140"/>
              <a:gd name="connsiteY52" fmla="*/ 56810 h 1271460"/>
              <a:gd name="connsiteX53" fmla="*/ 129245 w 1481140"/>
              <a:gd name="connsiteY53" fmla="*/ 43162 h 127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1140" h="1271460">
                <a:moveTo>
                  <a:pt x="33711" y="43162"/>
                </a:moveTo>
                <a:cubicBezTo>
                  <a:pt x="92851" y="38613"/>
                  <a:pt x="152223" y="36445"/>
                  <a:pt x="211132" y="29514"/>
                </a:cubicBezTo>
                <a:cubicBezTo>
                  <a:pt x="237617" y="26398"/>
                  <a:pt x="280189" y="11044"/>
                  <a:pt x="306666" y="2218"/>
                </a:cubicBezTo>
                <a:cubicBezTo>
                  <a:pt x="329412" y="6767"/>
                  <a:pt x="352302" y="10650"/>
                  <a:pt x="374905" y="15866"/>
                </a:cubicBezTo>
                <a:cubicBezTo>
                  <a:pt x="411458" y="24302"/>
                  <a:pt x="447083" y="36995"/>
                  <a:pt x="484087" y="43162"/>
                </a:cubicBezTo>
                <a:lnTo>
                  <a:pt x="565974" y="56810"/>
                </a:lnTo>
                <a:cubicBezTo>
                  <a:pt x="749643" y="10892"/>
                  <a:pt x="505999" y="57498"/>
                  <a:pt x="661508" y="70457"/>
                </a:cubicBezTo>
                <a:cubicBezTo>
                  <a:pt x="702561" y="73878"/>
                  <a:pt x="743395" y="61359"/>
                  <a:pt x="784338" y="56810"/>
                </a:cubicBezTo>
                <a:cubicBezTo>
                  <a:pt x="788887" y="43162"/>
                  <a:pt x="783646" y="17013"/>
                  <a:pt x="797986" y="15866"/>
                </a:cubicBezTo>
                <a:cubicBezTo>
                  <a:pt x="996311" y="0"/>
                  <a:pt x="1050728" y="14553"/>
                  <a:pt x="1193771" y="43162"/>
                </a:cubicBezTo>
                <a:cubicBezTo>
                  <a:pt x="1198320" y="56810"/>
                  <a:pt x="1198431" y="72872"/>
                  <a:pt x="1207418" y="84105"/>
                </a:cubicBezTo>
                <a:cubicBezTo>
                  <a:pt x="1230981" y="113559"/>
                  <a:pt x="1270171" y="116853"/>
                  <a:pt x="1302953" y="125048"/>
                </a:cubicBezTo>
                <a:cubicBezTo>
                  <a:pt x="1400899" y="190345"/>
                  <a:pt x="1361642" y="156442"/>
                  <a:pt x="1425783" y="220583"/>
                </a:cubicBezTo>
                <a:cubicBezTo>
                  <a:pt x="1426668" y="223239"/>
                  <a:pt x="1481140" y="337809"/>
                  <a:pt x="1439430" y="357060"/>
                </a:cubicBezTo>
                <a:cubicBezTo>
                  <a:pt x="1389180" y="380252"/>
                  <a:pt x="1330248" y="375257"/>
                  <a:pt x="1275657" y="384356"/>
                </a:cubicBezTo>
                <a:cubicBezTo>
                  <a:pt x="1284756" y="398004"/>
                  <a:pt x="1301695" y="408945"/>
                  <a:pt x="1302953" y="425299"/>
                </a:cubicBezTo>
                <a:cubicBezTo>
                  <a:pt x="1311910" y="541743"/>
                  <a:pt x="1305971" y="536779"/>
                  <a:pt x="1262009" y="602720"/>
                </a:cubicBezTo>
                <a:cubicBezTo>
                  <a:pt x="1257460" y="616368"/>
                  <a:pt x="1251483" y="629620"/>
                  <a:pt x="1248362" y="643663"/>
                </a:cubicBezTo>
                <a:cubicBezTo>
                  <a:pt x="1242359" y="670676"/>
                  <a:pt x="1243465" y="699298"/>
                  <a:pt x="1234714" y="725550"/>
                </a:cubicBezTo>
                <a:cubicBezTo>
                  <a:pt x="1229527" y="741111"/>
                  <a:pt x="1216517" y="752845"/>
                  <a:pt x="1207418" y="766493"/>
                </a:cubicBezTo>
                <a:cubicBezTo>
                  <a:pt x="1202869" y="784690"/>
                  <a:pt x="1204175" y="805477"/>
                  <a:pt x="1193771" y="821084"/>
                </a:cubicBezTo>
                <a:cubicBezTo>
                  <a:pt x="1169783" y="857067"/>
                  <a:pt x="1101560" y="856924"/>
                  <a:pt x="1070941" y="862027"/>
                </a:cubicBezTo>
                <a:cubicBezTo>
                  <a:pt x="998151" y="971213"/>
                  <a:pt x="1093688" y="839280"/>
                  <a:pt x="1002702" y="930266"/>
                </a:cubicBezTo>
                <a:cubicBezTo>
                  <a:pt x="991103" y="941865"/>
                  <a:pt x="984505" y="957562"/>
                  <a:pt x="975406" y="971210"/>
                </a:cubicBezTo>
                <a:cubicBezTo>
                  <a:pt x="970857" y="993956"/>
                  <a:pt x="965908" y="1016626"/>
                  <a:pt x="961759" y="1039448"/>
                </a:cubicBezTo>
                <a:cubicBezTo>
                  <a:pt x="956809" y="1066674"/>
                  <a:pt x="969369" y="1103620"/>
                  <a:pt x="948111" y="1121335"/>
                </a:cubicBezTo>
                <a:cubicBezTo>
                  <a:pt x="930291" y="1136185"/>
                  <a:pt x="902618" y="1112236"/>
                  <a:pt x="879872" y="1107687"/>
                </a:cubicBezTo>
                <a:cubicBezTo>
                  <a:pt x="866224" y="1094039"/>
                  <a:pt x="851285" y="1081571"/>
                  <a:pt x="838929" y="1066744"/>
                </a:cubicBezTo>
                <a:cubicBezTo>
                  <a:pt x="792138" y="1010595"/>
                  <a:pt x="817191" y="986894"/>
                  <a:pt x="797986" y="1121335"/>
                </a:cubicBezTo>
                <a:cubicBezTo>
                  <a:pt x="766141" y="1116786"/>
                  <a:pt x="733659" y="1099885"/>
                  <a:pt x="702451" y="1107687"/>
                </a:cubicBezTo>
                <a:cubicBezTo>
                  <a:pt x="688495" y="1111176"/>
                  <a:pt x="698976" y="1138458"/>
                  <a:pt x="688804" y="1148630"/>
                </a:cubicBezTo>
                <a:cubicBezTo>
                  <a:pt x="665607" y="1171827"/>
                  <a:pt x="606917" y="1203221"/>
                  <a:pt x="606917" y="1203221"/>
                </a:cubicBezTo>
                <a:cubicBezTo>
                  <a:pt x="590356" y="1200855"/>
                  <a:pt x="500213" y="1173447"/>
                  <a:pt x="470439" y="1203221"/>
                </a:cubicBezTo>
                <a:cubicBezTo>
                  <a:pt x="460266" y="1213394"/>
                  <a:pt x="465779" y="1232931"/>
                  <a:pt x="456792" y="1244165"/>
                </a:cubicBezTo>
                <a:cubicBezTo>
                  <a:pt x="446545" y="1256973"/>
                  <a:pt x="429496" y="1262362"/>
                  <a:pt x="415848" y="1271460"/>
                </a:cubicBezTo>
                <a:cubicBezTo>
                  <a:pt x="402200" y="1262362"/>
                  <a:pt x="383598" y="1258074"/>
                  <a:pt x="374905" y="1244165"/>
                </a:cubicBezTo>
                <a:cubicBezTo>
                  <a:pt x="359656" y="1219766"/>
                  <a:pt x="347609" y="1162278"/>
                  <a:pt x="347609" y="1162278"/>
                </a:cubicBezTo>
                <a:cubicBezTo>
                  <a:pt x="343060" y="1107687"/>
                  <a:pt x="350072" y="1050863"/>
                  <a:pt x="333962" y="998505"/>
                </a:cubicBezTo>
                <a:cubicBezTo>
                  <a:pt x="329731" y="984755"/>
                  <a:pt x="303191" y="995030"/>
                  <a:pt x="293018" y="984857"/>
                </a:cubicBezTo>
                <a:cubicBezTo>
                  <a:pt x="278632" y="970471"/>
                  <a:pt x="274821" y="948463"/>
                  <a:pt x="265723" y="930266"/>
                </a:cubicBezTo>
                <a:cubicBezTo>
                  <a:pt x="270272" y="884774"/>
                  <a:pt x="286887" y="838886"/>
                  <a:pt x="279371" y="793789"/>
                </a:cubicBezTo>
                <a:cubicBezTo>
                  <a:pt x="276674" y="777609"/>
                  <a:pt x="248674" y="779301"/>
                  <a:pt x="238427" y="766493"/>
                </a:cubicBezTo>
                <a:cubicBezTo>
                  <a:pt x="229440" y="755260"/>
                  <a:pt x="229329" y="739198"/>
                  <a:pt x="224780" y="725550"/>
                </a:cubicBezTo>
                <a:cubicBezTo>
                  <a:pt x="238428" y="721001"/>
                  <a:pt x="255551" y="722074"/>
                  <a:pt x="265723" y="711902"/>
                </a:cubicBezTo>
                <a:cubicBezTo>
                  <a:pt x="293019" y="684606"/>
                  <a:pt x="274822" y="657311"/>
                  <a:pt x="265723" y="630015"/>
                </a:cubicBezTo>
                <a:cubicBezTo>
                  <a:pt x="293072" y="520621"/>
                  <a:pt x="289333" y="612683"/>
                  <a:pt x="238427" y="561777"/>
                </a:cubicBezTo>
                <a:cubicBezTo>
                  <a:pt x="228254" y="551604"/>
                  <a:pt x="229329" y="534481"/>
                  <a:pt x="224780" y="520833"/>
                </a:cubicBezTo>
                <a:cubicBezTo>
                  <a:pt x="220963" y="494112"/>
                  <a:pt x="222780" y="408696"/>
                  <a:pt x="183836" y="384356"/>
                </a:cubicBezTo>
                <a:cubicBezTo>
                  <a:pt x="159438" y="369107"/>
                  <a:pt x="129245" y="366158"/>
                  <a:pt x="101950" y="357060"/>
                </a:cubicBezTo>
                <a:lnTo>
                  <a:pt x="61006" y="343413"/>
                </a:lnTo>
                <a:cubicBezTo>
                  <a:pt x="0" y="251901"/>
                  <a:pt x="2709" y="273869"/>
                  <a:pt x="47359" y="84105"/>
                </a:cubicBezTo>
                <a:cubicBezTo>
                  <a:pt x="50654" y="70101"/>
                  <a:pt x="74654" y="75006"/>
                  <a:pt x="88302" y="70457"/>
                </a:cubicBezTo>
                <a:cubicBezTo>
                  <a:pt x="74654" y="65908"/>
                  <a:pt x="47359" y="71196"/>
                  <a:pt x="47359" y="56810"/>
                </a:cubicBezTo>
                <a:cubicBezTo>
                  <a:pt x="47359" y="38846"/>
                  <a:pt x="125041" y="43162"/>
                  <a:pt x="129245" y="43162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96362" y="2971800"/>
            <a:ext cx="485038" cy="345597"/>
          </a:xfrm>
          <a:custGeom>
            <a:avLst/>
            <a:gdLst>
              <a:gd name="connsiteX0" fmla="*/ 15066 w 485038"/>
              <a:gd name="connsiteY0" fmla="*/ 13648 h 345597"/>
              <a:gd name="connsiteX1" fmla="*/ 28713 w 485038"/>
              <a:gd name="connsiteY1" fmla="*/ 95534 h 345597"/>
              <a:gd name="connsiteX2" fmla="*/ 15066 w 485038"/>
              <a:gd name="connsiteY2" fmla="*/ 136478 h 345597"/>
              <a:gd name="connsiteX3" fmla="*/ 28713 w 485038"/>
              <a:gd name="connsiteY3" fmla="*/ 177421 h 345597"/>
              <a:gd name="connsiteX4" fmla="*/ 151543 w 485038"/>
              <a:gd name="connsiteY4" fmla="*/ 245660 h 345597"/>
              <a:gd name="connsiteX5" fmla="*/ 192487 w 485038"/>
              <a:gd name="connsiteY5" fmla="*/ 286603 h 345597"/>
              <a:gd name="connsiteX6" fmla="*/ 397203 w 485038"/>
              <a:gd name="connsiteY6" fmla="*/ 300251 h 345597"/>
              <a:gd name="connsiteX7" fmla="*/ 438146 w 485038"/>
              <a:gd name="connsiteY7" fmla="*/ 286603 h 345597"/>
              <a:gd name="connsiteX8" fmla="*/ 479090 w 485038"/>
              <a:gd name="connsiteY8" fmla="*/ 204717 h 345597"/>
              <a:gd name="connsiteX9" fmla="*/ 397203 w 485038"/>
              <a:gd name="connsiteY9" fmla="*/ 150125 h 345597"/>
              <a:gd name="connsiteX10" fmla="*/ 356260 w 485038"/>
              <a:gd name="connsiteY10" fmla="*/ 122830 h 345597"/>
              <a:gd name="connsiteX11" fmla="*/ 274373 w 485038"/>
              <a:gd name="connsiteY11" fmla="*/ 109182 h 345597"/>
              <a:gd name="connsiteX12" fmla="*/ 151543 w 485038"/>
              <a:gd name="connsiteY12" fmla="*/ 81887 h 345597"/>
              <a:gd name="connsiteX13" fmla="*/ 110600 w 485038"/>
              <a:gd name="connsiteY13" fmla="*/ 54591 h 345597"/>
              <a:gd name="connsiteX14" fmla="*/ 69657 w 485038"/>
              <a:gd name="connsiteY14" fmla="*/ 13648 h 345597"/>
              <a:gd name="connsiteX15" fmla="*/ 28713 w 485038"/>
              <a:gd name="connsiteY15" fmla="*/ 0 h 345597"/>
              <a:gd name="connsiteX16" fmla="*/ 28713 w 485038"/>
              <a:gd name="connsiteY16" fmla="*/ 204717 h 345597"/>
              <a:gd name="connsiteX17" fmla="*/ 42361 w 485038"/>
              <a:gd name="connsiteY17" fmla="*/ 218364 h 34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038" h="345597">
                <a:moveTo>
                  <a:pt x="15066" y="13648"/>
                </a:moveTo>
                <a:cubicBezTo>
                  <a:pt x="19615" y="40943"/>
                  <a:pt x="28713" y="67862"/>
                  <a:pt x="28713" y="95534"/>
                </a:cubicBezTo>
                <a:cubicBezTo>
                  <a:pt x="28713" y="109920"/>
                  <a:pt x="15066" y="122092"/>
                  <a:pt x="15066" y="136478"/>
                </a:cubicBezTo>
                <a:cubicBezTo>
                  <a:pt x="15066" y="150864"/>
                  <a:pt x="18541" y="167249"/>
                  <a:pt x="28713" y="177421"/>
                </a:cubicBezTo>
                <a:cubicBezTo>
                  <a:pt x="75640" y="224348"/>
                  <a:pt x="100058" y="228498"/>
                  <a:pt x="151543" y="245660"/>
                </a:cubicBezTo>
                <a:cubicBezTo>
                  <a:pt x="165191" y="259308"/>
                  <a:pt x="177660" y="274247"/>
                  <a:pt x="192487" y="286603"/>
                </a:cubicBezTo>
                <a:cubicBezTo>
                  <a:pt x="263280" y="345597"/>
                  <a:pt x="269617" y="310883"/>
                  <a:pt x="397203" y="300251"/>
                </a:cubicBezTo>
                <a:cubicBezTo>
                  <a:pt x="410851" y="295702"/>
                  <a:pt x="426912" y="295590"/>
                  <a:pt x="438146" y="286603"/>
                </a:cubicBezTo>
                <a:cubicBezTo>
                  <a:pt x="462198" y="267361"/>
                  <a:pt x="470099" y="231689"/>
                  <a:pt x="479090" y="204717"/>
                </a:cubicBezTo>
                <a:cubicBezTo>
                  <a:pt x="454702" y="131553"/>
                  <a:pt x="485038" y="183063"/>
                  <a:pt x="397203" y="150125"/>
                </a:cubicBezTo>
                <a:cubicBezTo>
                  <a:pt x="381845" y="144366"/>
                  <a:pt x="371821" y="128017"/>
                  <a:pt x="356260" y="122830"/>
                </a:cubicBezTo>
                <a:cubicBezTo>
                  <a:pt x="330008" y="114079"/>
                  <a:pt x="301599" y="114132"/>
                  <a:pt x="274373" y="109182"/>
                </a:cubicBezTo>
                <a:cubicBezTo>
                  <a:pt x="210849" y="97632"/>
                  <a:pt x="209953" y="96489"/>
                  <a:pt x="151543" y="81887"/>
                </a:cubicBezTo>
                <a:cubicBezTo>
                  <a:pt x="137895" y="72788"/>
                  <a:pt x="123201" y="65092"/>
                  <a:pt x="110600" y="54591"/>
                </a:cubicBezTo>
                <a:cubicBezTo>
                  <a:pt x="95773" y="42235"/>
                  <a:pt x="85716" y="24354"/>
                  <a:pt x="69657" y="13648"/>
                </a:cubicBezTo>
                <a:cubicBezTo>
                  <a:pt x="57687" y="5668"/>
                  <a:pt x="42361" y="4549"/>
                  <a:pt x="28713" y="0"/>
                </a:cubicBezTo>
                <a:cubicBezTo>
                  <a:pt x="0" y="86142"/>
                  <a:pt x="5278" y="52388"/>
                  <a:pt x="28713" y="204717"/>
                </a:cubicBezTo>
                <a:cubicBezTo>
                  <a:pt x="29691" y="211076"/>
                  <a:pt x="37812" y="213815"/>
                  <a:pt x="42361" y="218364"/>
                </a:cubicBezTo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346516" y="2265528"/>
            <a:ext cx="1706230" cy="1021909"/>
          </a:xfrm>
          <a:custGeom>
            <a:avLst/>
            <a:gdLst>
              <a:gd name="connsiteX0" fmla="*/ 69138 w 1706230"/>
              <a:gd name="connsiteY0" fmla="*/ 0 h 1021909"/>
              <a:gd name="connsiteX1" fmla="*/ 123729 w 1706230"/>
              <a:gd name="connsiteY1" fmla="*/ 27296 h 1021909"/>
              <a:gd name="connsiteX2" fmla="*/ 301150 w 1706230"/>
              <a:gd name="connsiteY2" fmla="*/ 0 h 1021909"/>
              <a:gd name="connsiteX3" fmla="*/ 683287 w 1706230"/>
              <a:gd name="connsiteY3" fmla="*/ 13648 h 1021909"/>
              <a:gd name="connsiteX4" fmla="*/ 724230 w 1706230"/>
              <a:gd name="connsiteY4" fmla="*/ 40944 h 1021909"/>
              <a:gd name="connsiteX5" fmla="*/ 860708 w 1706230"/>
              <a:gd name="connsiteY5" fmla="*/ 68239 h 1021909"/>
              <a:gd name="connsiteX6" fmla="*/ 928947 w 1706230"/>
              <a:gd name="connsiteY6" fmla="*/ 54591 h 1021909"/>
              <a:gd name="connsiteX7" fmla="*/ 969890 w 1706230"/>
              <a:gd name="connsiteY7" fmla="*/ 27296 h 1021909"/>
              <a:gd name="connsiteX8" fmla="*/ 1010833 w 1706230"/>
              <a:gd name="connsiteY8" fmla="*/ 13648 h 1021909"/>
              <a:gd name="connsiteX9" fmla="*/ 1065424 w 1706230"/>
              <a:gd name="connsiteY9" fmla="*/ 27296 h 1021909"/>
              <a:gd name="connsiteX10" fmla="*/ 1106368 w 1706230"/>
              <a:gd name="connsiteY10" fmla="*/ 54591 h 1021909"/>
              <a:gd name="connsiteX11" fmla="*/ 1147311 w 1706230"/>
              <a:gd name="connsiteY11" fmla="*/ 68239 h 1021909"/>
              <a:gd name="connsiteX12" fmla="*/ 1160959 w 1706230"/>
              <a:gd name="connsiteY12" fmla="*/ 109182 h 1021909"/>
              <a:gd name="connsiteX13" fmla="*/ 1201902 w 1706230"/>
              <a:gd name="connsiteY13" fmla="*/ 122830 h 1021909"/>
              <a:gd name="connsiteX14" fmla="*/ 1229197 w 1706230"/>
              <a:gd name="connsiteY14" fmla="*/ 204717 h 1021909"/>
              <a:gd name="connsiteX15" fmla="*/ 1242845 w 1706230"/>
              <a:gd name="connsiteY15" fmla="*/ 245660 h 1021909"/>
              <a:gd name="connsiteX16" fmla="*/ 1311084 w 1706230"/>
              <a:gd name="connsiteY16" fmla="*/ 341194 h 1021909"/>
              <a:gd name="connsiteX17" fmla="*/ 1365675 w 1706230"/>
              <a:gd name="connsiteY17" fmla="*/ 409433 h 1021909"/>
              <a:gd name="connsiteX18" fmla="*/ 1447562 w 1706230"/>
              <a:gd name="connsiteY18" fmla="*/ 491320 h 1021909"/>
              <a:gd name="connsiteX19" fmla="*/ 1461209 w 1706230"/>
              <a:gd name="connsiteY19" fmla="*/ 532263 h 1021909"/>
              <a:gd name="connsiteX20" fmla="*/ 1529448 w 1706230"/>
              <a:gd name="connsiteY20" fmla="*/ 614150 h 1021909"/>
              <a:gd name="connsiteX21" fmla="*/ 1570391 w 1706230"/>
              <a:gd name="connsiteY21" fmla="*/ 641445 h 1021909"/>
              <a:gd name="connsiteX22" fmla="*/ 1597687 w 1706230"/>
              <a:gd name="connsiteY22" fmla="*/ 682388 h 1021909"/>
              <a:gd name="connsiteX23" fmla="*/ 1638630 w 1706230"/>
              <a:gd name="connsiteY23" fmla="*/ 709684 h 1021909"/>
              <a:gd name="connsiteX24" fmla="*/ 1652278 w 1706230"/>
              <a:gd name="connsiteY24" fmla="*/ 750627 h 1021909"/>
              <a:gd name="connsiteX25" fmla="*/ 1679574 w 1706230"/>
              <a:gd name="connsiteY25" fmla="*/ 791571 h 1021909"/>
              <a:gd name="connsiteX26" fmla="*/ 1679574 w 1706230"/>
              <a:gd name="connsiteY26" fmla="*/ 887105 h 1021909"/>
              <a:gd name="connsiteX27" fmla="*/ 1638630 w 1706230"/>
              <a:gd name="connsiteY27" fmla="*/ 914400 h 1021909"/>
              <a:gd name="connsiteX28" fmla="*/ 1624983 w 1706230"/>
              <a:gd name="connsiteY28" fmla="*/ 955344 h 1021909"/>
              <a:gd name="connsiteX29" fmla="*/ 1584039 w 1706230"/>
              <a:gd name="connsiteY29" fmla="*/ 968991 h 1021909"/>
              <a:gd name="connsiteX30" fmla="*/ 1502153 w 1706230"/>
              <a:gd name="connsiteY30" fmla="*/ 1009935 h 1021909"/>
              <a:gd name="connsiteX31" fmla="*/ 1406618 w 1706230"/>
              <a:gd name="connsiteY31" fmla="*/ 996287 h 1021909"/>
              <a:gd name="connsiteX32" fmla="*/ 1324732 w 1706230"/>
              <a:gd name="connsiteY32" fmla="*/ 955344 h 1021909"/>
              <a:gd name="connsiteX33" fmla="*/ 1174606 w 1706230"/>
              <a:gd name="connsiteY33" fmla="*/ 914400 h 1021909"/>
              <a:gd name="connsiteX34" fmla="*/ 1120015 w 1706230"/>
              <a:gd name="connsiteY34" fmla="*/ 832514 h 1021909"/>
              <a:gd name="connsiteX35" fmla="*/ 1079072 w 1706230"/>
              <a:gd name="connsiteY35" fmla="*/ 846162 h 1021909"/>
              <a:gd name="connsiteX36" fmla="*/ 1038129 w 1706230"/>
              <a:gd name="connsiteY36" fmla="*/ 832514 h 1021909"/>
              <a:gd name="connsiteX37" fmla="*/ 956242 w 1706230"/>
              <a:gd name="connsiteY37" fmla="*/ 764275 h 1021909"/>
              <a:gd name="connsiteX38" fmla="*/ 860708 w 1706230"/>
              <a:gd name="connsiteY38" fmla="*/ 723332 h 1021909"/>
              <a:gd name="connsiteX39" fmla="*/ 737878 w 1706230"/>
              <a:gd name="connsiteY39" fmla="*/ 655093 h 1021909"/>
              <a:gd name="connsiteX40" fmla="*/ 669639 w 1706230"/>
              <a:gd name="connsiteY40" fmla="*/ 573206 h 1021909"/>
              <a:gd name="connsiteX41" fmla="*/ 615048 w 1706230"/>
              <a:gd name="connsiteY41" fmla="*/ 491320 h 1021909"/>
              <a:gd name="connsiteX42" fmla="*/ 410332 w 1706230"/>
              <a:gd name="connsiteY42" fmla="*/ 423081 h 1021909"/>
              <a:gd name="connsiteX43" fmla="*/ 328445 w 1706230"/>
              <a:gd name="connsiteY43" fmla="*/ 395785 h 1021909"/>
              <a:gd name="connsiteX44" fmla="*/ 205615 w 1706230"/>
              <a:gd name="connsiteY44" fmla="*/ 327547 h 1021909"/>
              <a:gd name="connsiteX45" fmla="*/ 151024 w 1706230"/>
              <a:gd name="connsiteY45" fmla="*/ 259308 h 1021909"/>
              <a:gd name="connsiteX46" fmla="*/ 69138 w 1706230"/>
              <a:gd name="connsiteY46" fmla="*/ 218365 h 1021909"/>
              <a:gd name="connsiteX47" fmla="*/ 55490 w 1706230"/>
              <a:gd name="connsiteY47" fmla="*/ 40944 h 1021909"/>
              <a:gd name="connsiteX48" fmla="*/ 123729 w 1706230"/>
              <a:gd name="connsiteY48" fmla="*/ 40944 h 102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06230" h="1021909">
                <a:moveTo>
                  <a:pt x="69138" y="0"/>
                </a:moveTo>
                <a:cubicBezTo>
                  <a:pt x="87335" y="9099"/>
                  <a:pt x="103436" y="25846"/>
                  <a:pt x="123729" y="27296"/>
                </a:cubicBezTo>
                <a:cubicBezTo>
                  <a:pt x="210655" y="33505"/>
                  <a:pt x="236929" y="21407"/>
                  <a:pt x="301150" y="0"/>
                </a:cubicBezTo>
                <a:cubicBezTo>
                  <a:pt x="428529" y="4549"/>
                  <a:pt x="556419" y="1370"/>
                  <a:pt x="683287" y="13648"/>
                </a:cubicBezTo>
                <a:cubicBezTo>
                  <a:pt x="699613" y="15228"/>
                  <a:pt x="709559" y="33609"/>
                  <a:pt x="724230" y="40944"/>
                </a:cubicBezTo>
                <a:cubicBezTo>
                  <a:pt x="762338" y="59998"/>
                  <a:pt x="825511" y="63211"/>
                  <a:pt x="860708" y="68239"/>
                </a:cubicBezTo>
                <a:cubicBezTo>
                  <a:pt x="883454" y="63690"/>
                  <a:pt x="907227" y="62736"/>
                  <a:pt x="928947" y="54591"/>
                </a:cubicBezTo>
                <a:cubicBezTo>
                  <a:pt x="944305" y="48832"/>
                  <a:pt x="955219" y="34631"/>
                  <a:pt x="969890" y="27296"/>
                </a:cubicBezTo>
                <a:cubicBezTo>
                  <a:pt x="982757" y="20862"/>
                  <a:pt x="997185" y="18197"/>
                  <a:pt x="1010833" y="13648"/>
                </a:cubicBezTo>
                <a:cubicBezTo>
                  <a:pt x="1029030" y="18197"/>
                  <a:pt x="1048184" y="19907"/>
                  <a:pt x="1065424" y="27296"/>
                </a:cubicBezTo>
                <a:cubicBezTo>
                  <a:pt x="1080500" y="33757"/>
                  <a:pt x="1091697" y="47256"/>
                  <a:pt x="1106368" y="54591"/>
                </a:cubicBezTo>
                <a:cubicBezTo>
                  <a:pt x="1119235" y="61025"/>
                  <a:pt x="1133663" y="63690"/>
                  <a:pt x="1147311" y="68239"/>
                </a:cubicBezTo>
                <a:cubicBezTo>
                  <a:pt x="1151860" y="81887"/>
                  <a:pt x="1150787" y="99010"/>
                  <a:pt x="1160959" y="109182"/>
                </a:cubicBezTo>
                <a:cubicBezTo>
                  <a:pt x="1171131" y="119354"/>
                  <a:pt x="1193540" y="111124"/>
                  <a:pt x="1201902" y="122830"/>
                </a:cubicBezTo>
                <a:cubicBezTo>
                  <a:pt x="1218625" y="146243"/>
                  <a:pt x="1220099" y="177421"/>
                  <a:pt x="1229197" y="204717"/>
                </a:cubicBezTo>
                <a:cubicBezTo>
                  <a:pt x="1233746" y="218365"/>
                  <a:pt x="1234213" y="234151"/>
                  <a:pt x="1242845" y="245660"/>
                </a:cubicBezTo>
                <a:cubicBezTo>
                  <a:pt x="1293630" y="313373"/>
                  <a:pt x="1271170" y="281325"/>
                  <a:pt x="1311084" y="341194"/>
                </a:cubicBezTo>
                <a:cubicBezTo>
                  <a:pt x="1337654" y="420904"/>
                  <a:pt x="1303943" y="347701"/>
                  <a:pt x="1365675" y="409433"/>
                </a:cubicBezTo>
                <a:cubicBezTo>
                  <a:pt x="1467246" y="511004"/>
                  <a:pt x="1351069" y="426991"/>
                  <a:pt x="1447562" y="491320"/>
                </a:cubicBezTo>
                <a:cubicBezTo>
                  <a:pt x="1452111" y="504968"/>
                  <a:pt x="1454775" y="519396"/>
                  <a:pt x="1461209" y="532263"/>
                </a:cubicBezTo>
                <a:cubicBezTo>
                  <a:pt x="1476544" y="562933"/>
                  <a:pt x="1503580" y="592593"/>
                  <a:pt x="1529448" y="614150"/>
                </a:cubicBezTo>
                <a:cubicBezTo>
                  <a:pt x="1542049" y="624651"/>
                  <a:pt x="1556743" y="632347"/>
                  <a:pt x="1570391" y="641445"/>
                </a:cubicBezTo>
                <a:cubicBezTo>
                  <a:pt x="1579490" y="655093"/>
                  <a:pt x="1586089" y="670790"/>
                  <a:pt x="1597687" y="682388"/>
                </a:cubicBezTo>
                <a:cubicBezTo>
                  <a:pt x="1609285" y="693986"/>
                  <a:pt x="1628383" y="696876"/>
                  <a:pt x="1638630" y="709684"/>
                </a:cubicBezTo>
                <a:cubicBezTo>
                  <a:pt x="1647617" y="720918"/>
                  <a:pt x="1645844" y="737760"/>
                  <a:pt x="1652278" y="750627"/>
                </a:cubicBezTo>
                <a:cubicBezTo>
                  <a:pt x="1659614" y="765298"/>
                  <a:pt x="1670475" y="777923"/>
                  <a:pt x="1679574" y="791571"/>
                </a:cubicBezTo>
                <a:cubicBezTo>
                  <a:pt x="1691850" y="828402"/>
                  <a:pt x="1706230" y="847121"/>
                  <a:pt x="1679574" y="887105"/>
                </a:cubicBezTo>
                <a:cubicBezTo>
                  <a:pt x="1670475" y="900753"/>
                  <a:pt x="1652278" y="905302"/>
                  <a:pt x="1638630" y="914400"/>
                </a:cubicBezTo>
                <a:cubicBezTo>
                  <a:pt x="1634081" y="928048"/>
                  <a:pt x="1635156" y="945171"/>
                  <a:pt x="1624983" y="955344"/>
                </a:cubicBezTo>
                <a:cubicBezTo>
                  <a:pt x="1614810" y="965517"/>
                  <a:pt x="1596906" y="962557"/>
                  <a:pt x="1584039" y="968991"/>
                </a:cubicBezTo>
                <a:cubicBezTo>
                  <a:pt x="1478202" y="1021909"/>
                  <a:pt x="1605074" y="975627"/>
                  <a:pt x="1502153" y="1009935"/>
                </a:cubicBezTo>
                <a:cubicBezTo>
                  <a:pt x="1470308" y="1005386"/>
                  <a:pt x="1438162" y="1002596"/>
                  <a:pt x="1406618" y="996287"/>
                </a:cubicBezTo>
                <a:cubicBezTo>
                  <a:pt x="1338748" y="982713"/>
                  <a:pt x="1390605" y="984621"/>
                  <a:pt x="1324732" y="955344"/>
                </a:cubicBezTo>
                <a:cubicBezTo>
                  <a:pt x="1268061" y="930157"/>
                  <a:pt x="1232986" y="926076"/>
                  <a:pt x="1174606" y="914400"/>
                </a:cubicBezTo>
                <a:cubicBezTo>
                  <a:pt x="1165415" y="877635"/>
                  <a:pt x="1169190" y="840709"/>
                  <a:pt x="1120015" y="832514"/>
                </a:cubicBezTo>
                <a:cubicBezTo>
                  <a:pt x="1105825" y="830149"/>
                  <a:pt x="1092720" y="841613"/>
                  <a:pt x="1079072" y="846162"/>
                </a:cubicBezTo>
                <a:cubicBezTo>
                  <a:pt x="1065424" y="841613"/>
                  <a:pt x="1050099" y="840494"/>
                  <a:pt x="1038129" y="832514"/>
                </a:cubicBezTo>
                <a:cubicBezTo>
                  <a:pt x="947580" y="772149"/>
                  <a:pt x="1045543" y="808927"/>
                  <a:pt x="956242" y="764275"/>
                </a:cubicBezTo>
                <a:cubicBezTo>
                  <a:pt x="843282" y="707794"/>
                  <a:pt x="1002719" y="808537"/>
                  <a:pt x="860708" y="723332"/>
                </a:cubicBezTo>
                <a:cubicBezTo>
                  <a:pt x="743385" y="652939"/>
                  <a:pt x="820233" y="682545"/>
                  <a:pt x="737878" y="655093"/>
                </a:cubicBezTo>
                <a:cubicBezTo>
                  <a:pt x="640351" y="508800"/>
                  <a:pt x="792227" y="730819"/>
                  <a:pt x="669639" y="573206"/>
                </a:cubicBezTo>
                <a:cubicBezTo>
                  <a:pt x="649499" y="547311"/>
                  <a:pt x="646169" y="501694"/>
                  <a:pt x="615048" y="491320"/>
                </a:cubicBezTo>
                <a:lnTo>
                  <a:pt x="410332" y="423081"/>
                </a:lnTo>
                <a:cubicBezTo>
                  <a:pt x="410331" y="423081"/>
                  <a:pt x="328446" y="395786"/>
                  <a:pt x="328445" y="395785"/>
                </a:cubicBezTo>
                <a:cubicBezTo>
                  <a:pt x="234589" y="333214"/>
                  <a:pt x="277681" y="351567"/>
                  <a:pt x="205615" y="327547"/>
                </a:cubicBezTo>
                <a:cubicBezTo>
                  <a:pt x="88278" y="249320"/>
                  <a:pt x="226363" y="353482"/>
                  <a:pt x="151024" y="259308"/>
                </a:cubicBezTo>
                <a:cubicBezTo>
                  <a:pt x="131782" y="235255"/>
                  <a:pt x="96112" y="227356"/>
                  <a:pt x="69138" y="218365"/>
                </a:cubicBezTo>
                <a:cubicBezTo>
                  <a:pt x="30908" y="161020"/>
                  <a:pt x="0" y="133427"/>
                  <a:pt x="55490" y="40944"/>
                </a:cubicBezTo>
                <a:cubicBezTo>
                  <a:pt x="67193" y="21439"/>
                  <a:pt x="100983" y="40944"/>
                  <a:pt x="123729" y="40944"/>
                </a:cubicBezTo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4800" y="304800"/>
            <a:ext cx="1981200" cy="1295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4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কম বৃষ্টি  হয়- রাজশাহী, পাবনা, নাটর ও কুষ্টিয়া 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Teardrop 11"/>
          <p:cNvSpPr/>
          <p:nvPr/>
        </p:nvSpPr>
        <p:spPr>
          <a:xfrm rot="19571812">
            <a:off x="6868716" y="2153497"/>
            <a:ext cx="2113206" cy="2332632"/>
          </a:xfrm>
          <a:prstGeom prst="teardrop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0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বেশি বৃষ্টি  হয়- চট্টগ্রাম, কক্সবাজার ও সিলেট 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1600200" y="228600"/>
            <a:ext cx="6324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মৌসুমী বায়ুর অনুকূল প্রভাবসমূহ</a:t>
            </a:r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52400" y="838200"/>
            <a:ext cx="8763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05mp_sikkim4_jpg_138468f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2211772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9144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Mustard-crop-in-Faridpur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100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19800" y="16002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সুফলা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44196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শ্যামলা</a:t>
            </a:r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4724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শস্য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30581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সুজলা 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381000"/>
            <a:ext cx="26670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05993406"/>
              </p:ext>
            </p:extLst>
          </p:nvPr>
        </p:nvGraphicFramePr>
        <p:xfrm>
          <a:off x="304800" y="1371600"/>
          <a:ext cx="8534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78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381000"/>
            <a:ext cx="35052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200" b="1" dirty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168205"/>
            <a:ext cx="8686800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 সিলেট, কক্সবাজার, চট্টগ্রাম ও পার্বত্য জেলাগুলোতে অধিক বৃষ্টিপাত এবং রাজশাহী, পাবনা, নাটর জেলায়  কম বৃষ্টিপাতের কারণ সর্বোচ্চ ১০ বাক্যে লিখে আনবে।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31017"/>
            <a:ext cx="3657600" cy="2433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2" y="1524000"/>
            <a:ext cx="2274276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36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38200"/>
            <a:ext cx="4943036" cy="5337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100" y="2667000"/>
            <a:ext cx="1698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 ধন্যবাদ</a:t>
            </a:r>
            <a:endParaRPr lang="en-U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9540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hialkhanMJ" pitchFamily="2" charset="0"/>
              <a:cs typeface="ArhialkhanMJ" pitchFamily="2" charset="0"/>
            </a:endParaRPr>
          </a:p>
          <a:p>
            <a:r>
              <a:rPr lang="en-US" sz="3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নামঃ</a:t>
            </a:r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- </a:t>
            </a:r>
            <a:r>
              <a:rPr lang="en-US" sz="3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মোঃ</a:t>
            </a:r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3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কাজল</a:t>
            </a:r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3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মিয়া</a:t>
            </a:r>
            <a:endParaRPr lang="en-US" sz="36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hialkhanMJ" pitchFamily="2" charset="0"/>
              <a:cs typeface="ArhialkhanMJ" pitchFamily="2" charset="0"/>
            </a:endParaRPr>
          </a:p>
          <a:p>
            <a:r>
              <a:rPr lang="bn-IN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</a:rPr>
              <a:t>সিনিয়র শিক্ষক </a:t>
            </a:r>
          </a:p>
          <a:p>
            <a:r>
              <a:rPr lang="bn-IN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</a:rPr>
              <a:t>বাড্ডা হাই স্কুল</a:t>
            </a:r>
            <a:endParaRPr lang="en-US" sz="36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hialkhanMJ" pitchFamily="2" charset="0"/>
            </a:endParaRPr>
          </a:p>
          <a:p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ম</a:t>
            </a:r>
            <a:r>
              <a:rPr lang="bn-IN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  <a:cs typeface="ArhialkhanMJ" pitchFamily="2" charset="0"/>
              </a:rPr>
              <a:t>ধ্য</a:t>
            </a:r>
            <a:r>
              <a:rPr lang="bn-IN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hialkhanMJ" pitchFamily="2" charset="0"/>
              </a:rPr>
              <a:t>বাড্ডা,গুলশান,ঢাকা-১২১২</a:t>
            </a:r>
            <a:endParaRPr lang="en-US" sz="36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cs typeface="ArhialkhanMJ" pitchFamily="2" charset="0"/>
            </a:endParaRPr>
          </a:p>
          <a:p>
            <a:r>
              <a:rPr lang="en-US" sz="3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cs typeface="ArhialkhanMJ" pitchFamily="2" charset="0"/>
              </a:rPr>
              <a:t>email:miamdkazal@gmail.com</a:t>
            </a:r>
            <a:endParaRPr lang="bn-IN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hialkhanMJ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94263"/>
            <a:ext cx="2203374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304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183880" cy="268224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  <a:r>
              <a:rPr lang="bn-BD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বাংলাদেশের </a:t>
            </a:r>
            <a:r>
              <a:rPr lang="en-US" sz="36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ভূপ্রকৃতি</a:t>
            </a:r>
            <a:r>
              <a:rPr lang="bn-BD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bn-BD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3600" dirty="0" smtClean="0">
                <a:solidFill>
                  <a:schemeClr val="bg1"/>
                </a:solidFill>
              </a:rPr>
              <a:t>                    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bn-BD" sz="3600" dirty="0" smtClean="0">
                <a:solidFill>
                  <a:schemeClr val="bg1"/>
                </a:solidFill>
              </a:rPr>
              <a:t>অধ্যায়</a:t>
            </a:r>
            <a:r>
              <a:rPr lang="en-US" sz="3600" dirty="0" smtClean="0">
                <a:solidFill>
                  <a:schemeClr val="bg1"/>
                </a:solidFill>
              </a:rPr>
              <a:t>-০৪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1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-SEA-LENSES-20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914400"/>
            <a:ext cx="4114800" cy="2705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2" y="3747642"/>
            <a:ext cx="4114800" cy="2740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708523"/>
            <a:ext cx="4114800" cy="28184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Frame 12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জলবায়ুর প্রকৃতি নির্ণয়ের উপাদান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15240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সমুদ্র পৃষ্ঠ থেকে  উচ্চতা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4572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সমুদ্র স্রোত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4038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বায়ু প্রবাহ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7" name="Picture 16" descr="377899_1ae619ca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90600" y="1524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সমুদ্র থেকে দূরত্ব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underb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381000" y="3810000"/>
            <a:ext cx="4114800" cy="2743200"/>
            <a:chOff x="4648200" y="3810000"/>
            <a:chExt cx="4114800" cy="2743200"/>
          </a:xfrm>
        </p:grpSpPr>
        <p:pic>
          <p:nvPicPr>
            <p:cNvPr id="12" name="Picture 11" descr="sunderban-004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200" y="3810000"/>
              <a:ext cx="411480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6612681039_d1289d4b57_z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823"/>
            <a:stretch>
              <a:fillRect/>
            </a:stretch>
          </p:blipFill>
          <p:spPr>
            <a:xfrm>
              <a:off x="7162800" y="4914900"/>
              <a:ext cx="1541439" cy="1638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Frame 5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জলবায়ু প্রকৃতি নির্ণয়ের উপাদান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48200" y="914401"/>
            <a:ext cx="4114800" cy="2696755"/>
            <a:chOff x="4648200" y="914401"/>
            <a:chExt cx="4114800" cy="2743199"/>
          </a:xfrm>
        </p:grpSpPr>
        <p:pic>
          <p:nvPicPr>
            <p:cNvPr id="9" name="Picture 8" descr="79686165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201" y="914401"/>
              <a:ext cx="4114799" cy="27431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 descr="swc20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00" y="2514600"/>
              <a:ext cx="1752600" cy="1102678"/>
            </a:xfrm>
            <a:prstGeom prst="rect">
              <a:avLst/>
            </a:prstGeom>
          </p:spPr>
        </p:pic>
        <p:pic>
          <p:nvPicPr>
            <p:cNvPr id="7" name="Picture 6" descr="swc19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7139" y="990600"/>
              <a:ext cx="1705861" cy="1295400"/>
            </a:xfrm>
            <a:prstGeom prst="rect">
              <a:avLst/>
            </a:prstGeom>
          </p:spPr>
        </p:pic>
        <p:pic>
          <p:nvPicPr>
            <p:cNvPr id="15" name="Picture 14" descr="ECStructuresRt70WDuncanAZBtwnMilepost370,371bSmall.jp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200" y="2387134"/>
              <a:ext cx="1981200" cy="1266444"/>
            </a:xfrm>
            <a:prstGeom prst="rect">
              <a:avLst/>
            </a:prstGeom>
          </p:spPr>
        </p:pic>
      </p:grpSp>
      <p:pic>
        <p:nvPicPr>
          <p:cNvPr id="17" name="Picture 16" descr="2.1 Trends in Soil-Conservation Research and Policy_3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724400" y="990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মৃত্তিকার গঠন </a:t>
            </a:r>
            <a:endParaRPr lang="en-US" sz="28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105400" y="38862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বনভূমির অবস্থান </a:t>
            </a:r>
            <a:endParaRPr lang="en-US" sz="28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066800" y="38100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বনভূমির পরিমাণ </a:t>
            </a:r>
            <a:endParaRPr lang="en-US" sz="28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90600" y="990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ভূমির ঢাল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6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44536912"/>
              </p:ext>
            </p:extLst>
          </p:nvPr>
        </p:nvGraphicFramePr>
        <p:xfrm>
          <a:off x="533400" y="304800"/>
          <a:ext cx="82296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669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ED51D8-AA69-4B42-BC0D-5F82046E1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7AED51D8-AA69-4B42-BC0D-5F82046E1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7AED51D8-AA69-4B42-BC0D-5F82046E1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A15DB3-6391-4A7F-87F9-B472CB147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32A15DB3-6391-4A7F-87F9-B472CB147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32A15DB3-6391-4A7F-87F9-B472CB147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FA7E01-9D07-4241-BB9A-AD9E186B7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F1FA7E01-9D07-4241-BB9A-AD9E186B7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F1FA7E01-9D07-4241-BB9A-AD9E186B7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B2A656-1038-4738-9A70-EB2A081CC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05B2A656-1038-4738-9A70-EB2A081CC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05B2A656-1038-4738-9A70-EB2A081CC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6AF470-F4AA-4DB5-8896-A5C79FEE5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2A6AF470-F4AA-4DB5-8896-A5C79FEE5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2A6AF470-F4AA-4DB5-8896-A5C79FEE5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CF2DEC-C206-42D9-90A4-A93D67B29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34CF2DEC-C206-42D9-90A4-A93D67B29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4CF2DEC-C206-42D9-90A4-A93D67B29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36B2CF-EA5C-48B5-B3CC-0D14FCA2E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3936B2CF-EA5C-48B5-B3CC-0D14FCA2E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3936B2CF-EA5C-48B5-B3CC-0D14FCA2E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1C7742-AA1D-48CC-AD01-8784A214F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41C7742-AA1D-48CC-AD01-8784A214F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41C7742-AA1D-48CC-AD01-8784A214F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3BDE56-FB19-422B-A5D1-9FE4450C2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213BDE56-FB19-422B-A5D1-9FE4450C2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213BDE56-FB19-422B-A5D1-9FE4450C2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B5ED28-9DFE-4C64-9027-C8D4F6A61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B5ED28-9DFE-4C64-9027-C8D4F6A61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B5ED28-9DFE-4C64-9027-C8D4F6A61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4D52D2-94A2-48CA-A50F-02A132600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224D52D2-94A2-48CA-A50F-02A132600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224D52D2-94A2-48CA-A50F-02A132600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F0622C-4293-4E7F-9A59-4F6593BB6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2CF0622C-4293-4E7F-9A59-4F6593BB6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2CF0622C-4293-4E7F-9A59-4F6593BB6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D5B677-1284-4267-9741-42B5B6875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7CD5B677-1284-4267-9741-42B5B6875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7CD5B677-1284-4267-9741-42B5B6875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6F8B65-DA00-4788-8435-E3DE61AA0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76F8B65-DA00-4788-8435-E3DE61AA0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76F8B65-DA00-4788-8435-E3DE61AA0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EFCFFC-B739-4904-B2C1-C5816637F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7EFCFFC-B739-4904-B2C1-C5816637F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7EFCFFC-B739-4904-B2C1-C5816637F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BB605E-A052-458B-96FA-E8EE2B45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6BB605E-A052-458B-96FA-E8EE2B45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96BB605E-A052-458B-96FA-E8EE2B45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FBB05A-A6D4-4042-8454-E227B163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CFBB05A-A6D4-4042-8454-E227B163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ECFBB05A-A6D4-4042-8454-E227B163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FA05F0-824B-4744-832A-417BE2649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EFFA05F0-824B-4744-832A-417BE2649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EFFA05F0-824B-4744-832A-417BE2649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9555E0-AB25-4D23-903B-E5AF5DEBD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C49555E0-AB25-4D23-903B-E5AF5DEBD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C49555E0-AB25-4D23-903B-E5AF5DEBD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10000"/>
            <a:ext cx="4495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rame 3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জলবায়ু প্রকৃতি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Tropical Cyclones-May 20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226713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648200" y="3962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বাংলাদেশ- নাতিশীতোষ্ণ অঞ্চল</a:t>
            </a:r>
            <a:endParaRPr lang="en-US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30581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বাংলাদেশ ক্রান্তীয় অঞ্চলে অবস্থিত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7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38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4114800" cy="2743200"/>
          </a:xfrm>
          <a:prstGeom prst="round2Diag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8" name="Picture 7" descr="india-weather-2010-1-2-5-10-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914400"/>
            <a:ext cx="4114800" cy="2743200"/>
          </a:xfrm>
          <a:prstGeom prst="round2Diag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10" name="Picture 9" descr="d87b78f96e92e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1"/>
            <a:ext cx="4114800" cy="2743199"/>
          </a:xfrm>
          <a:prstGeom prst="round2Diag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11" name="Picture 10" descr="summer.jpg_480_480_0_64000_0_1_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810000"/>
            <a:ext cx="4114800" cy="2743200"/>
          </a:xfrm>
          <a:prstGeom prst="round2DiagRect">
            <a:avLst/>
          </a:prstGeom>
          <a:ln w="28575"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791200" y="990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শীত কাল  </a:t>
            </a: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5877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বর্ষা কাল</a:t>
            </a:r>
            <a:endParaRPr lang="en-US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066800" y="59537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 গ্রীষ্ম কাল </a:t>
            </a:r>
            <a:endParaRPr lang="en-US" sz="2800" dirty="0" smtClean="0"/>
          </a:p>
        </p:txBody>
      </p:sp>
      <p:sp>
        <p:nvSpPr>
          <p:cNvPr id="17" name="Rounded Rectangular Callout 16"/>
          <p:cNvSpPr/>
          <p:nvPr/>
        </p:nvSpPr>
        <p:spPr>
          <a:xfrm>
            <a:off x="2514600" y="1524000"/>
            <a:ext cx="1981200" cy="685800"/>
          </a:xfrm>
          <a:prstGeom prst="wedgeRoundRectCallout">
            <a:avLst>
              <a:gd name="adj1" fmla="val 10976"/>
              <a:gd name="adj2" fmla="val 110261"/>
              <a:gd name="adj3" fmla="val 1666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n w="11430"/>
                <a:latin typeface="NikoshBAN" pitchFamily="2" charset="0"/>
                <a:cs typeface="NikoshBAN" pitchFamily="2" charset="0"/>
              </a:rPr>
              <a:t>বাংলাদেশ সমুদ্র নিকটবর্তী অবস্থিত  </a:t>
            </a:r>
            <a:endParaRPr lang="en-US" sz="2400" dirty="0"/>
          </a:p>
        </p:txBody>
      </p:sp>
      <p:sp>
        <p:nvSpPr>
          <p:cNvPr id="18" name="Frame 17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জলবায়ুর বৈশিষ্ট্য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1000" y="762000"/>
            <a:ext cx="8382000" cy="57912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 শীত বা গরম কোনটাই তীব্র নয়</a:t>
            </a:r>
            <a:r>
              <a:rPr lang="bn-IN" sz="4400" dirty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44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 animBg="1"/>
      <p:bldP spid="1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56812" cy="605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77491675"/>
              </p:ext>
            </p:extLst>
          </p:nvPr>
        </p:nvGraphicFramePr>
        <p:xfrm>
          <a:off x="533400" y="685800"/>
          <a:ext cx="8001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426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96DD7C-7F15-4E99-9B77-F44181AF3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B896DD7C-7F15-4E99-9B77-F44181AF3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B896DD7C-7F15-4E99-9B77-F44181AF3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8E2069-4696-4457-9BC8-AD4E3D867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F88E2069-4696-4457-9BC8-AD4E3D867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F88E2069-4696-4457-9BC8-AD4E3D867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C9881-E969-4A9F-B276-E636B189F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FF3C9881-E969-4A9F-B276-E636B189F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FF3C9881-E969-4A9F-B276-E636B189F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32D78-FB34-42CD-B526-1D2314F74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7032D78-FB34-42CD-B526-1D2314F74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7032D78-FB34-42CD-B526-1D2314F74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00074-13A6-4A79-88DA-4E7646483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82D00074-13A6-4A79-88DA-4E7646483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82D00074-13A6-4A79-88DA-4E7646483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EABD71-31E1-43AF-B250-4BBBFC3C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FDEABD71-31E1-43AF-B250-4BBBFC3C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FDEABD71-31E1-43AF-B250-4BBBFC3C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45E187-A837-4788-9782-B10B9EF01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8145E187-A837-4788-9782-B10B9EF01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8145E187-A837-4788-9782-B10B9EF01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0</TotalTime>
  <Words>315</Words>
  <Application>Microsoft Office PowerPoint</Application>
  <PresentationFormat>On-screen Show (4:3)</PresentationFormat>
  <Paragraphs>79</Paragraphs>
  <Slides>16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BlackTie</vt:lpstr>
      <vt:lpstr>PowerPoint Presentation</vt:lpstr>
      <vt:lpstr>PowerPoint Presentation</vt:lpstr>
      <vt:lpstr> বাংলাদেশের ভূপ্রকৃতি ও জলবায়ুর                        অধ্যায়-০৪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2006-08-16T00:00:00Z</dcterms:created>
  <dcterms:modified xsi:type="dcterms:W3CDTF">2017-09-27T17:12:06Z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